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8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ІГРИ НА </a:t>
            </a:r>
            <a:r>
              <a:rPr lang="uk-UA" sz="7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РОЗВИТОК </a:t>
            </a:r>
            <a:r>
              <a:rPr lang="uk-UA" sz="7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МИСЛЕННЯ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667256"/>
            <a:ext cx="3505190" cy="2190744"/>
          </a:xfrm>
          <a:prstGeom prst="rect">
            <a:avLst/>
          </a:prstGeom>
        </p:spPr>
      </p:pic>
      <p:pic>
        <p:nvPicPr>
          <p:cNvPr id="5" name="Рисунок 4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-285784" y="0"/>
            <a:ext cx="3505190" cy="219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Савицька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І. С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07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3143248"/>
            <a:ext cx="1714512" cy="1590507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зайве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pic>
        <p:nvPicPr>
          <p:cNvPr id="3" name="Рисунок 2" descr="12381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024314"/>
            <a:ext cx="2833686" cy="2833686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071942"/>
            <a:ext cx="2333626" cy="2222018"/>
          </a:xfrm>
          <a:prstGeom prst="rect">
            <a:avLst/>
          </a:prstGeom>
        </p:spPr>
      </p:pic>
      <p:pic>
        <p:nvPicPr>
          <p:cNvPr id="5" name="Рисунок 4" descr="a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522945"/>
            <a:ext cx="2143140" cy="1915431"/>
          </a:xfrm>
          <a:prstGeom prst="rect">
            <a:avLst/>
          </a:prstGeom>
        </p:spPr>
      </p:pic>
      <p:pic>
        <p:nvPicPr>
          <p:cNvPr id="6" name="Рисунок 5" descr="cucumberaja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500174"/>
            <a:ext cx="2897179" cy="2005739"/>
          </a:xfrm>
          <a:prstGeom prst="rect">
            <a:avLst/>
          </a:prstGeom>
        </p:spPr>
      </p:pic>
      <p:pic>
        <p:nvPicPr>
          <p:cNvPr id="8" name="Рисунок 7" descr="yablok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143116"/>
            <a:ext cx="3326710" cy="332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07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500174"/>
            <a:ext cx="1714512" cy="1590507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зайве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pic>
        <p:nvPicPr>
          <p:cNvPr id="3" name="Рисунок 2" descr="12381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6379" y="4555630"/>
            <a:ext cx="3226629" cy="2016642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188324"/>
            <a:ext cx="2928958" cy="2246929"/>
          </a:xfrm>
          <a:prstGeom prst="rect">
            <a:avLst/>
          </a:prstGeom>
        </p:spPr>
      </p:pic>
      <p:pic>
        <p:nvPicPr>
          <p:cNvPr id="5" name="Рисунок 4" descr="a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000108"/>
            <a:ext cx="2286016" cy="2284368"/>
          </a:xfrm>
          <a:prstGeom prst="rect">
            <a:avLst/>
          </a:prstGeom>
        </p:spPr>
      </p:pic>
      <p:pic>
        <p:nvPicPr>
          <p:cNvPr id="6" name="Рисунок 5" descr="cucumberajax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398" y="2928934"/>
            <a:ext cx="2005739" cy="2005739"/>
          </a:xfrm>
          <a:prstGeom prst="rect">
            <a:avLst/>
          </a:prstGeom>
        </p:spPr>
      </p:pic>
      <p:pic>
        <p:nvPicPr>
          <p:cNvPr id="8" name="Рисунок 7" descr="yablok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285860"/>
            <a:ext cx="1928825" cy="193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07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428736"/>
            <a:ext cx="1714512" cy="1590507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зайве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pic>
        <p:nvPicPr>
          <p:cNvPr id="3" name="Рисунок 2" descr="123814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355406"/>
            <a:ext cx="2502594" cy="2502594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5" y="4154220"/>
            <a:ext cx="2857520" cy="2478098"/>
          </a:xfrm>
          <a:prstGeom prst="rect">
            <a:avLst/>
          </a:prstGeom>
        </p:spPr>
      </p:pic>
      <p:pic>
        <p:nvPicPr>
          <p:cNvPr id="5" name="Рисунок 4" descr="a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1285860"/>
            <a:ext cx="2555602" cy="1937146"/>
          </a:xfrm>
          <a:prstGeom prst="rect">
            <a:avLst/>
          </a:prstGeom>
        </p:spPr>
      </p:pic>
      <p:pic>
        <p:nvPicPr>
          <p:cNvPr id="6" name="Рисунок 5" descr="cucumberajax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398" y="2621060"/>
            <a:ext cx="2340362" cy="2293555"/>
          </a:xfrm>
          <a:prstGeom prst="rect">
            <a:avLst/>
          </a:prstGeom>
        </p:spPr>
      </p:pic>
      <p:pic>
        <p:nvPicPr>
          <p:cNvPr id="8" name="Рисунок 7" descr="yablok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714356"/>
            <a:ext cx="2500330" cy="255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07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714884"/>
            <a:ext cx="1714512" cy="1590507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зайве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pic>
        <p:nvPicPr>
          <p:cNvPr id="3" name="Рисунок 2" descr="123814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214818"/>
            <a:ext cx="2240104" cy="218222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357298"/>
            <a:ext cx="2120908" cy="2120908"/>
          </a:xfrm>
          <a:prstGeom prst="rect">
            <a:avLst/>
          </a:prstGeom>
        </p:spPr>
      </p:pic>
      <p:pic>
        <p:nvPicPr>
          <p:cNvPr id="5" name="Рисунок 4" descr="a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1568121"/>
            <a:ext cx="1643074" cy="2226389"/>
          </a:xfrm>
          <a:prstGeom prst="rect">
            <a:avLst/>
          </a:prstGeom>
        </p:spPr>
      </p:pic>
      <p:pic>
        <p:nvPicPr>
          <p:cNvPr id="6" name="Рисунок 5" descr="cucumberaja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285992"/>
            <a:ext cx="1869969" cy="3064414"/>
          </a:xfrm>
          <a:prstGeom prst="rect">
            <a:avLst/>
          </a:prstGeom>
        </p:spPr>
      </p:pic>
      <p:pic>
        <p:nvPicPr>
          <p:cNvPr id="8" name="Рисунок 7" descr="yablok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3929066"/>
            <a:ext cx="3267349" cy="243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07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714488"/>
            <a:ext cx="1714512" cy="1590507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зайве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/>
          </a:p>
        </p:txBody>
      </p:sp>
      <p:pic>
        <p:nvPicPr>
          <p:cNvPr id="3" name="Рисунок 2" descr="12381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72033"/>
            <a:ext cx="2525856" cy="2331559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E2E2EC"/>
              </a:clrFrom>
              <a:clrTo>
                <a:srgbClr val="E2E2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429132"/>
            <a:ext cx="2120908" cy="2120908"/>
          </a:xfrm>
          <a:prstGeom prst="rect">
            <a:avLst/>
          </a:prstGeom>
        </p:spPr>
      </p:pic>
      <p:pic>
        <p:nvPicPr>
          <p:cNvPr id="5" name="Рисунок 4" descr="a-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500174"/>
            <a:ext cx="2212164" cy="2212164"/>
          </a:xfrm>
          <a:prstGeom prst="rect">
            <a:avLst/>
          </a:prstGeom>
        </p:spPr>
      </p:pic>
      <p:pic>
        <p:nvPicPr>
          <p:cNvPr id="6" name="Рисунок 5" descr="cucumberajax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2714620"/>
            <a:ext cx="2428892" cy="2428892"/>
          </a:xfrm>
          <a:prstGeom prst="rect">
            <a:avLst/>
          </a:prstGeom>
        </p:spPr>
      </p:pic>
      <p:pic>
        <p:nvPicPr>
          <p:cNvPr id="8" name="Рисунок 7" descr="yablok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285860"/>
            <a:ext cx="2430927" cy="243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ІГРИ НА РОЗВИТОК МИСЛЕННЯ</vt:lpstr>
      <vt:lpstr>«Що зайве»</vt:lpstr>
      <vt:lpstr>«Що зайве»</vt:lpstr>
      <vt:lpstr>«Що зайве»</vt:lpstr>
      <vt:lpstr>«Що зайве»</vt:lpstr>
      <vt:lpstr>«Що зайве»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Adsumus</cp:lastModifiedBy>
  <cp:revision>15</cp:revision>
  <dcterms:created xsi:type="dcterms:W3CDTF">2016-12-24T15:48:43Z</dcterms:created>
  <dcterms:modified xsi:type="dcterms:W3CDTF">2019-03-10T10:49:37Z</dcterms:modified>
</cp:coreProperties>
</file>