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33FF"/>
    <a:srgbClr val="93FF1D"/>
    <a:srgbClr val="FFFFCC"/>
    <a:srgbClr val="D64D36"/>
    <a:srgbClr val="962F1E"/>
    <a:srgbClr val="E1D827"/>
    <a:srgbClr val="6699FF"/>
    <a:srgbClr val="0000FF"/>
    <a:srgbClr val="FF1D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62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0E357-D173-4F98-94F4-C8ABB30BD1A9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8E566-DF09-4802-8BE3-084DDB994B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94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78E566-DF09-4802-8BE3-084DDB994B6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25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82D6-E923-4E37-A153-07B732D31392}" type="datetimeFigureOut">
              <a:rPr lang="ru-RU" smtClean="0"/>
              <a:pPr/>
              <a:t>22.01.2017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B7DE3-67E2-4C77-B897-36D662CB10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2864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6000" b="1" dirty="0" smtClean="0">
                <a:solidFill>
                  <a:srgbClr val="7030A0"/>
                </a:solidFill>
              </a:rPr>
              <a:t>ПІДБЕРИ ЗА</a:t>
            </a:r>
            <a:br>
              <a:rPr lang="uk-UA" sz="6000" b="1" dirty="0" smtClean="0">
                <a:solidFill>
                  <a:srgbClr val="7030A0"/>
                </a:solidFill>
              </a:rPr>
            </a:br>
            <a:r>
              <a:rPr lang="uk-UA" sz="6000" b="1" dirty="0" smtClean="0">
                <a:solidFill>
                  <a:srgbClr val="7030A0"/>
                </a:solidFill>
              </a:rPr>
              <a:t> КОЛЬОРОМ </a:t>
            </a:r>
            <a:br>
              <a:rPr lang="uk-UA" sz="6000" b="1" dirty="0" smtClean="0">
                <a:solidFill>
                  <a:srgbClr val="7030A0"/>
                </a:solidFill>
              </a:rPr>
            </a:br>
            <a:r>
              <a:rPr lang="uk-UA" sz="6000" b="1" dirty="0" smtClean="0">
                <a:solidFill>
                  <a:srgbClr val="7030A0"/>
                </a:solidFill>
              </a:rPr>
              <a:t>І ФОРМОЮ</a:t>
            </a:r>
            <a:endParaRPr lang="ru-RU" sz="6000" b="1" cap="all" dirty="0">
              <a:ln w="38100">
                <a:solidFill>
                  <a:srgbClr val="7030A0"/>
                </a:solidFill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Рисунок 3" descr="1298382273_F2F0EEEFE8EAE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8810" y="4143380"/>
            <a:ext cx="3505190" cy="2190744"/>
          </a:xfrm>
          <a:prstGeom prst="rect">
            <a:avLst/>
          </a:prstGeom>
        </p:spPr>
      </p:pic>
      <p:pic>
        <p:nvPicPr>
          <p:cNvPr id="5" name="Рисунок 4" descr="1298382273_F2F0EEEFE8EAE8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tretch>
            <a:fillRect/>
          </a:stretch>
        </p:blipFill>
        <p:spPr>
          <a:xfrm rot="10800000">
            <a:off x="-214346" y="0"/>
            <a:ext cx="3505190" cy="21907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910" y="571501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Савицька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uk-UA" dirty="0" smtClean="0">
                <a:solidFill>
                  <a:srgbClr val="7030A0"/>
                </a:solidFill>
              </a:rPr>
              <a:t>І. С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2786082" cy="27146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535885" y="685988"/>
            <a:ext cx="1285884" cy="1857388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070370" y="2924944"/>
            <a:ext cx="1428760" cy="1143008"/>
          </a:xfrm>
          <a:prstGeom prst="ellipse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решение 6"/>
          <p:cNvSpPr/>
          <p:nvPr/>
        </p:nvSpPr>
        <p:spPr>
          <a:xfrm>
            <a:off x="2595750" y="4714884"/>
            <a:ext cx="1500198" cy="178595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5357826"/>
            <a:ext cx="1000132" cy="11430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4620028" y="3773190"/>
            <a:ext cx="1428760" cy="1000132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879716" y="4581128"/>
            <a:ext cx="1214446" cy="171451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7072330" y="428604"/>
            <a:ext cx="1214446" cy="1714512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572000" y="428604"/>
            <a:ext cx="1357322" cy="78581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ест 12"/>
          <p:cNvSpPr/>
          <p:nvPr/>
        </p:nvSpPr>
        <p:spPr>
          <a:xfrm>
            <a:off x="4801588" y="1857364"/>
            <a:ext cx="1214446" cy="1214446"/>
          </a:xfrm>
          <a:prstGeom prst="plus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779911" y="256088"/>
            <a:ext cx="5111027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051964" y="4581128"/>
            <a:ext cx="1214446" cy="171451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79717" y="3284984"/>
            <a:ext cx="8163622" cy="3604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51 -0.00301 -0.01753 -0.01296 -0.0243 -0.01412 C -0.02778 -0.01482 -0.03142 -0.01528 -0.03489 -0.0162 C -0.03698 -0.01667 -0.03906 -0.01736 -0.04097 -0.01829 C -0.04253 -0.01875 -0.04392 -0.01991 -0.04549 -0.02014 C -0.04948 -0.0213 -0.05364 -0.02153 -0.05764 -0.02222 L -0.06823 -0.02431 C -0.07292 -0.02639 -0.07483 -0.02755 -0.08038 -0.02824 C -0.08698 -0.0294 -0.09358 -0.0294 -0.1 -0.03032 C -0.10417 -0.03079 -0.10816 -0.03171 -0.11215 -0.03241 C -0.11719 -0.0331 -0.12239 -0.03333 -0.12726 -0.03449 C -0.13489 -0.03611 -0.14236 -0.03889 -0.15 -0.04051 C -0.17778 -0.04583 -0.13802 -0.03843 -0.17882 -0.04445 C -0.18194 -0.04491 -0.18489 -0.04583 -0.18802 -0.04653 C -0.19149 -0.04722 -0.19496 -0.04792 -0.19861 -0.04861 C -0.20364 -0.04931 -0.20868 -0.04977 -0.21371 -0.05046 C -0.21667 -0.05116 -0.21979 -0.05185 -0.22274 -0.05255 C -0.23108 -0.05486 -0.22708 -0.05486 -0.23646 -0.05671 C -0.24097 -0.05741 -0.24549 -0.0581 -0.25 -0.05857 C -0.29045 -0.06273 -0.29566 -0.0625 -0.33333 -0.06458 L -0.38785 -0.06273 C -0.39201 -0.0625 -0.39601 -0.06134 -0.4 -0.06065 C -0.44653 -0.05347 -0.39219 -0.0625 -0.42118 -0.05671 C -0.42917 -0.05509 -0.4408 -0.0537 -0.44844 -0.05255 C -0.45104 -0.05185 -0.45347 -0.05116 -0.45608 -0.05046 C -0.45955 -0.04977 -0.46319 -0.04931 -0.46667 -0.04861 C -0.4717 -0.04722 -0.48177 -0.04445 -0.48177 -0.04445 C -0.4901 -0.03704 -0.48299 -0.04213 -0.49705 -0.03843 C -0.49861 -0.03796 -0.5 -0.03704 -0.50156 -0.03634 C -0.50347 -0.03565 -0.50555 -0.03519 -0.50764 -0.03449 C -0.51024 -0.03333 -0.5125 -0.03148 -0.5151 -0.03032 C -0.51979 -0.02824 -0.52396 -0.02801 -0.52882 -0.02639 C -0.53038 -0.0257 -0.53194 -0.02523 -0.53333 -0.02431 C -0.53524 -0.02292 -0.54288 -0.01528 -0.54392 -0.01412 C -0.54496 -0.01296 -0.54566 -0.01088 -0.54705 -0.01019 C -0.54878 -0.0088 -0.55104 -0.0088 -0.55295 -0.0081 C -0.55608 -0.00532 -0.55955 -0.00347 -0.56215 0 C -0.56771 0.00764 -0.56458 0.00509 -0.57118 0.0081 C -0.57222 0.00949 -0.57309 0.01088 -0.5743 0.01204 C -0.57708 0.01505 -0.58073 0.01667 -0.58333 0.02014 C -0.58489 0.02222 -0.58646 0.02407 -0.58785 0.02616 C -0.58906 0.02801 -0.58958 0.03055 -0.59097 0.03241 C -0.59826 0.04213 -0.59358 0.03125 -0.59687 0.04051 " pathEditMode="relative" ptsTypes="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688 0.04051 L -0.59688 0.04051 C -0.59323 0.04074 -0.58941 0.04074 -0.58594 0.04097 C -0.58368 0.0412 -0.58212 0.04144 -0.58021 0.04167 C -0.5783 0.04167 -0.57604 0.04167 -0.57448 0.04167 C -0.57188 0.0419 -0.56962 0.0419 -0.56719 0.04213 C -0.5658 0.04213 -0.56424 0.04213 -0.56302 0.04213 C -0.55677 0.04259 -0.55243 0.04282 -0.54445 0.04329 C -0.54288 0.04329 -0.54167 0.04329 -0.54011 0.04329 C -0.53177 0.04375 -0.54028 0.04352 -0.53021 0.04398 C -0.5283 0.04421 -0.52622 0.04421 -0.52448 0.04421 C -0.51997 0.04445 -0.5132 0.04468 -0.50868 0.04491 C -0.50591 0.04491 -0.50313 0.04514 -0.50018 0.04514 C -0.48941 0.04607 -0.49913 0.0456 -0.49028 0.04583 C -0.48872 0.04607 -0.4875 0.04607 -0.48611 0.0463 C -0.48473 0.0463 -0.48299 0.0463 -0.48177 0.0463 C -0.47969 0.04653 -0.47795 0.04676 -0.47604 0.04676 C -0.47483 0.04699 -0.47309 0.04699 -0.47153 0.04699 C -0.46997 0.04699 -0.46788 0.04722 -0.46598 0.04722 C -0.46459 0.04722 -0.46337 0.04745 -0.46163 0.04745 C -0.4599 0.04769 -0.45799 0.04769 -0.45591 0.04769 C -0.44375 0.04861 -0.4592 0.04745 -0.44757 0.04815 C -0.43525 0.04884 -0.44549 0.04861 -0.43473 0.04884 C -0.43316 0.04907 -0.43195 0.04907 -0.43038 0.04931 C -0.42448 0.04931 -0.41667 0.04954 -0.41042 0.04954 C -0.40868 0.04977 -0.4066 0.04977 -0.40469 0.04977 C -0.40348 0.05 -0.40191 0.05 -0.40035 0.05 C -0.39445 0.05023 -0.39427 0.05023 -0.38768 0.05046 C -0.38577 0.05046 -0.38386 0.05046 -0.38195 0.05046 C -0.37275 0.0507 -0.36754 0.0507 -0.35764 0.05093 C -0.32934 0.05116 -0.37518 0.05093 -0.31354 0.05116 C -0.28195 0.05162 -0.30018 0.05139 -0.23525 0.05116 C -0.23282 0.05116 -0.23056 0.05116 -0.22795 0.05093 C -0.22483 0.05093 -0.22153 0.05093 -0.21806 0.05093 C -0.20868 0.0507 -0.19913 0.0507 -0.18941 0.0507 L -0.17952 0.05046 C -0.17535 0.05046 -0.17101 0.05046 -0.16684 0.05046 C -0.16441 0.05023 -0.16198 0.05023 -0.15973 0.05023 C -0.15573 0.05023 -0.15209 0.05 -0.14827 0.05 C -0.14358 0.05 -0.13872 0.05 -0.13386 0.04977 C -0.13125 0.04977 -0.12813 0.04977 -0.12552 0.04977 C -0.12344 0.04977 -0.1217 0.04954 -0.11979 0.04954 C -0.11511 0.04954 -0.11042 0.04954 -0.10556 0.04931 L -0.09688 0.04931 C -0.09532 0.04907 -0.09427 0.04907 -0.09271 0.04907 L -0.08698 0.04884 C -0.08542 0.04884 -0.0842 0.04861 -0.08282 0.04861 C -0.08038 0.04838 -0.07795 0.04838 -0.07552 0.04838 C -0.07396 0.04838 -0.07275 0.04815 -0.07136 0.04815 C -0.06979 0.04815 -0.06858 0.04792 -0.06702 0.04792 C -0.05643 0.04745 -0.06129 0.04792 -0.05278 0.04722 C -0.04045 0.04653 -0.04861 0.04676 -0.03993 0.04653 C -0.03854 0.04653 -0.03698 0.0463 -0.03559 0.0463 C -0.03368 0.04607 -0.03212 0.04583 -0.02986 0.0456 L -0.02413 0.04514 C -0.02327 0.04491 -0.02275 0.04491 -0.02153 0.04468 C -0.02014 0.04468 -0.01841 0.04445 -0.01719 0.04445 C -0.00677 0.04352 -0.02327 0.04468 -0.01007 0.04375 C -0.00903 0.04352 -0.00782 0.04352 -0.00695 0.04329 C -0.0066 0.04306 -0.0066 0.04282 -0.00591 0.04282 C -0.00504 0.04259 -0.00382 0.04259 -0.00278 0.04259 L -0.00122 0.04213 " pathEditMode="relative" rAng="0" ptsTypes="A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74" y="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3.05556E-6 0.00023 C -0.00312 -0.00486 -0.00607 -0.00972 -0.0092 -0.01435 C -0.0125 -0.01921 -0.01684 -0.02315 -0.01979 -0.02847 C -0.02534 -0.0382 -0.02187 -0.03542 -0.02882 -0.03843 C -0.02986 -0.04051 -0.03055 -0.04282 -0.03194 -0.04445 C -0.0342 -0.04745 -0.04548 -0.05741 -0.04705 -0.05857 L -0.05607 -0.06667 C -0.05868 -0.06875 -0.06093 -0.07153 -0.06371 -0.07269 L -0.06823 -0.07477 C -0.07031 -0.07685 -0.07222 -0.07917 -0.0743 -0.08079 C -0.0783 -0.0838 -0.08246 -0.08634 -0.08646 -0.08889 C -0.08941 -0.09097 -0.09271 -0.09259 -0.09548 -0.09491 C -0.09705 -0.0963 -0.09843 -0.09792 -0.1 -0.09907 C -0.10156 -0.1 -0.10312 -0.10023 -0.10468 -0.10116 C -0.10711 -0.10232 -0.10972 -0.10394 -0.11215 -0.10509 C -0.11527 -0.10648 -0.1184 -0.10718 -0.12135 -0.10903 C -0.12534 -0.11181 -0.12968 -0.11389 -0.13333 -0.11713 C -0.13489 -0.11852 -0.13628 -0.12014 -0.13802 -0.1213 C -0.1408 -0.12292 -0.14409 -0.12384 -0.14705 -0.12523 C -0.15104 -0.12708 -0.15555 -0.12894 -0.1592 -0.13125 C -0.16076 -0.13241 -0.16198 -0.13449 -0.16371 -0.13542 C -0.16614 -0.13657 -0.16875 -0.13657 -0.17135 -0.1375 C -0.17291 -0.13796 -0.1743 -0.13889 -0.17586 -0.13935 C -0.1868 -0.14352 -0.17691 -0.13935 -0.18941 -0.14352 C -0.19097 -0.14398 -0.19253 -0.14491 -0.19409 -0.14537 C -0.19809 -0.14699 -0.20225 -0.14745 -0.20607 -0.14954 C -0.20868 -0.15093 -0.21111 -0.15232 -0.21371 -0.15347 C -0.21562 -0.1544 -0.21771 -0.15486 -0.21979 -0.15556 C -0.22135 -0.15625 -0.22274 -0.15695 -0.2243 -0.15764 C -0.2283 -0.15903 -0.23246 -0.16019 -0.23646 -0.16157 C -0.24132 -0.1632 -0.24514 -0.16458 -0.25 -0.16574 C -0.25972 -0.16759 -0.26927 -0.16852 -0.27882 -0.16968 C -0.28316 -0.17083 -0.29323 -0.17361 -0.29705 -0.17361 C -0.3092 -0.17361 -0.32135 -0.17245 -0.33333 -0.17176 C -0.3375 -0.17037 -0.34201 -0.17083 -0.34548 -0.16759 C -0.34965 -0.16389 -0.35451 -0.16088 -0.35764 -0.15556 C -0.35885 -0.1537 -0.35972 -0.15162 -0.36059 -0.14954 C -0.35955 -0.125 -0.36111 -0.12338 -0.35764 -0.10718 C -0.35625 -0.1007 -0.35711 -0.10232 -0.35468 -0.09907 " pathEditMode="relative" rAng="0" ptsTypes="AAAAAAAAAAAAAAAAAAAAAAAAAAAAAAAAAAA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38" y="-8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469 -0.09907 L -0.35469 -0.09884 C -0.3507 -0.10092 -0.3467 -0.10278 -0.34271 -0.10509 C -0.34063 -0.10625 -0.33872 -0.10787 -0.33663 -0.10903 C -0.33368 -0.11065 -0.33056 -0.1118 -0.32743 -0.11319 C -0.32101 -0.11597 -0.32448 -0.11458 -0.31684 -0.11713 C -0.31545 -0.11852 -0.31406 -0.12014 -0.31233 -0.12129 C -0.30886 -0.12315 -0.29809 -0.12477 -0.29566 -0.12523 C -0.27639 -0.12847 -0.27691 -0.12754 -0.25174 -0.12916 C -0.24063 -0.1287 -0.22952 -0.1287 -0.2184 -0.12731 C -0.21424 -0.12662 -0.21042 -0.1243 -0.20625 -0.12315 C -0.20382 -0.12245 -0.20139 -0.12153 -0.19879 -0.12129 C -0.18924 -0.11967 -0.17952 -0.11852 -0.16997 -0.11713 C -0.16441 -0.11643 -0.15886 -0.1162 -0.1533 -0.11504 L -0.14271 -0.11319 C -0.13976 -0.1125 -0.13663 -0.11157 -0.13368 -0.11111 C -0.10868 -0.10671 -0.1316 -0.11227 -0.10486 -0.10509 C -0.10226 -0.1044 -0.09965 -0.10416 -0.09722 -0.10301 C -0.09584 -0.10231 -0.09427 -0.10185 -0.09271 -0.10092 C -0.09063 -0.09977 -0.08889 -0.09791 -0.08663 -0.09699 C -0.08229 -0.09514 -0.07761 -0.09444 -0.07309 -0.09282 C -0.06893 -0.09166 -0.06493 -0.09028 -0.06094 -0.08889 C -0.05452 -0.08472 -0.05434 -0.08426 -0.04722 -0.08078 C -0.04427 -0.0794 -0.0408 -0.07916 -0.0382 -0.07685 C -0.03195 -0.07129 -0.03542 -0.07338 -0.02761 -0.07083 C -0.02604 -0.06944 -0.02465 -0.06759 -0.02309 -0.06666 C -0.01858 -0.06412 -0.00938 -0.06065 -0.00938 -0.06041 C 0.00364 -0.04907 -0.01285 -0.06296 -0.00035 -0.05463 C 0.01146 -0.04676 -0.00261 -0.05347 0.00868 -0.04861 C 0.00972 -0.04653 0.01041 -0.04421 0.0118 -0.04236 C 0.01354 -0.04004 0.0158 -0.03842 0.01788 -0.03634 C 0.0184 -0.03588 0.01892 -0.03495 0.01944 -0.03426 " pathEditMode="relative" rAng="0" ptsTypes="AAAAAAAAAAAAAAAAAAAAAAAAAAAAAA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98" y="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68 0.00185 -0.00902 0.00463 -0.01371 0.00601 C -0.04826 0.01504 -0.01684 0.00301 -0.03941 0.00995 C -0.04305 0.01111 -0.04652 0.0125 -0.05 0.01412 C -0.05468 0.01597 -0.05902 0.01851 -0.06371 0.02013 C -0.0677 0.02129 -0.07187 0.02106 -0.07586 0.02222 C -0.08038 0.02314 -0.08489 0.02453 -0.08941 0.02615 C -0.09305 0.02731 -0.09652 0.02916 -0.1 0.03009 C -0.10399 0.03125 -0.10816 0.03148 -0.11215 0.03217 C -0.13802 0.04213 -0.10572 0.03055 -0.13645 0.03819 C -0.17378 0.04768 -0.11805 0.0375 -0.1592 0.04444 C -0.16545 0.04699 -0.17256 0.05046 -0.17881 0.05231 C -0.18194 0.05324 -0.18489 0.0537 -0.18802 0.05439 C -0.19305 0.05578 -0.19809 0.05717 -0.20312 0.05856 C -0.20555 0.05926 -0.20816 0.05995 -0.21076 0.06041 L -0.21979 0.0625 C -0.23298 0.06967 -0.22465 0.06597 -0.24548 0.0706 C -0.2592 0.07361 -0.25156 0.07176 -0.26822 0.07662 C -0.27083 0.0787 -0.27309 0.08125 -0.27586 0.08263 C -0.27777 0.08379 -0.28003 0.08356 -0.28194 0.08472 C -0.30052 0.09722 -0.28385 0.08773 -0.29548 0.09884 C -0.3059 0.10879 -0.29756 0.09745 -0.30607 0.10694 C -0.31458 0.11643 -0.30711 0.10972 -0.31527 0.12314 C -0.31788 0.12754 -0.3243 0.13518 -0.3243 0.13518 C -0.32812 0.15046 -0.32291 0.13171 -0.32881 0.14745 C -0.32951 0.1493 -0.32968 0.15162 -0.33038 0.15347 C -0.33559 0.16597 -0.33437 0.16365 -0.34097 0.16967 C -0.34479 0.18495 -0.33958 0.16597 -0.34548 0.18171 C -0.34618 0.18356 -0.34635 0.18588 -0.34704 0.18773 C -0.34791 0.19004 -0.35 0.19398 -0.35 0.19398 " pathEditMode="relative" ptsTypes="AAAAAAAAAAAAAAAAAAAAAAAAAAAAA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 0.19421 L -0.35 0.19421 C -0.34653 0.19005 -0.34288 0.18611 -0.33941 0.18194 C -0.33785 0.18009 -0.33611 0.17824 -0.3349 0.17593 C -0.33403 0.17407 -0.3342 0.17176 -0.33333 0.16991 C -0.33264 0.16759 -0.3316 0.16551 -0.33038 0.16389 C -0.32795 0.16018 -0.32274 0.1537 -0.32274 0.1537 C -0.31875 0.1375 -0.32483 0.15648 -0.31667 0.1456 C -0.31563 0.14398 -0.31615 0.1412 -0.31528 0.13958 C -0.31354 0.13634 -0.31111 0.13426 -0.3092 0.13148 C -0.30799 0.12963 -0.30747 0.12708 -0.30608 0.12546 C -0.30486 0.12361 -0.30295 0.12315 -0.30156 0.1213 C -0.29931 0.11829 -0.29774 0.11435 -0.29549 0.11134 C -0.29219 0.10625 -0.28767 0.10255 -0.2849 0.09699 C -0.28385 0.09514 -0.28299 0.09282 -0.28194 0.09097 C -0.28108 0.08958 -0.27969 0.08843 -0.27882 0.08704 C -0.26997 0.0713 -0.27674 0.07824 -0.26823 0.07083 C -0.26267 0.05972 -0.26823 0.06921 -0.26076 0.06065 C -0.25156 0.05046 -0.26129 0.0581 -0.25 0.05069 C -0.24861 0.04792 -0.2474 0.04468 -0.24549 0.04259 C -0.24427 0.0412 -0.24219 0.0419 -0.24097 0.04051 C -0.23125 0.03009 -0.24479 0.0375 -0.23333 0.03241 C -0.23194 0.03032 -0.23073 0.02755 -0.22882 0.02639 C -0.22656 0.02477 -0.22379 0.025 -0.22135 0.02431 C -0.21927 0.02361 -0.21719 0.02292 -0.21528 0.02222 C -0.21111 0.01898 -0.20712 0.01574 -0.20313 0.01227 C -0.20156 0.01088 -0.20017 0.00926 -0.19861 0.0081 C -0.19618 0.00648 -0.1934 0.00579 -0.19097 0.00417 C -0.18212 -0.00185 -0.19097 0.00139 -0.18038 -0.00394 C -0.17847 -0.00486 -0.17639 -0.00532 -0.17431 -0.00602 C -0.17274 -0.00741 -0.17135 -0.00903 -0.16979 -0.00995 C -0.16632 -0.01227 -0.16111 -0.01296 -0.15764 -0.01412 C -0.15608 -0.01458 -0.15469 -0.01551 -0.15313 -0.0162 C -0.15087 -0.0169 -0.13733 -0.02153 -0.13333 -0.02222 C -0.12691 -0.02315 -0.12031 -0.02361 -0.11372 -0.02407 L -0.04254 -0.02222 C -0.04097 -0.02199 -0.03958 -0.0206 -0.03802 -0.02014 C -0.0349 -0.01921 -0.03194 -0.01875 -0.02882 -0.01806 C -0.02743 -0.01736 -0.02569 -0.01713 -0.02431 -0.0162 C -0.02118 -0.01366 -0.01875 -0.0088 -0.01528 -0.0081 L -0.00608 -0.00602 C -0.00226 0.00162 -0.00434 -0.00162 2.5E-6 0.00417 " pathEditMode="relative" ptsTypes="AAAAAAAAAAAAAAAAAAAAAAAAAAAAAAAAAAAAAAAAAA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208 -0.00556 -0.00469 -0.01065 -0.00607 -0.01621 C -0.00729 -0.02084 -0.00694 -0.0257 -0.00764 -0.03033 C -0.00798 -0.03241 -0.00868 -0.03449 -0.0092 -0.03658 C -0.01024 -0.0419 -0.00972 -0.04815 -0.01215 -0.05255 C -0.02118 -0.06852 -0.01284 -0.05232 -0.01979 -0.07084 C -0.02118 -0.07431 -0.02309 -0.07732 -0.0243 -0.08079 C -0.025 -0.08287 -0.025 -0.08519 -0.02587 -0.08704 C -0.02708 -0.08935 -0.02899 -0.09074 -0.03038 -0.09306 C -0.0375 -0.1044 -0.02899 -0.09329 -0.03646 -0.10718 C -0.04878 -0.13033 -0.03264 -0.09352 -0.04548 -0.1213 C -0.0467 -0.12385 -0.04705 -0.12709 -0.04861 -0.1294 C -0.04982 -0.13125 -0.05191 -0.13172 -0.05312 -0.13334 C -0.05538 -0.13635 -0.05694 -0.14051 -0.0592 -0.14352 C -0.06041 -0.14514 -0.06232 -0.14607 -0.06371 -0.14746 C -0.06684 -0.1507 -0.06996 -0.15417 -0.07274 -0.15764 L -0.08941 -0.17986 C -0.09097 -0.18195 -0.09271 -0.18357 -0.09409 -0.18588 C -0.09757 -0.1919 -0.09982 -0.19977 -0.10469 -0.20417 L -0.1092 -0.2081 C -0.11076 -0.21088 -0.11198 -0.21389 -0.11371 -0.21621 C -0.1151 -0.21783 -0.11684 -0.21875 -0.11823 -0.22014 C -0.12031 -0.22222 -0.12239 -0.22408 -0.1243 -0.22639 C -0.13628 -0.24074 -0.12864 -0.23635 -0.13802 -0.24051 C -0.146 -0.25672 -0.13541 -0.23704 -0.14548 -0.25047 C -0.14739 -0.25301 -0.14844 -0.25602 -0.15017 -0.25857 C -0.15538 -0.26667 -0.15434 -0.26343 -0.16076 -0.27084 C -0.16232 -0.27269 -0.16354 -0.27523 -0.16528 -0.27685 C -0.16701 -0.27847 -0.16927 -0.2794 -0.17135 -0.28079 C -0.17396 -0.28264 -0.17656 -0.28449 -0.17882 -0.28681 C -0.18055 -0.28866 -0.18159 -0.29144 -0.1835 -0.29306 C -0.18472 -0.29422 -0.18663 -0.29398 -0.18802 -0.29491 C -0.19844 -0.30185 -0.18541 -0.29722 -0.20017 -0.30093 C -0.20208 -0.30232 -0.20399 -0.30417 -0.20625 -0.3051 C -0.20972 -0.30672 -0.21823 -0.30857 -0.22291 -0.31111 C -0.225 -0.31227 -0.22673 -0.31412 -0.22882 -0.31528 C -0.23264 -0.31713 -0.24062 -0.31829 -0.24409 -0.31922 C -0.25712 -0.32246 -0.24618 -0.32037 -0.26076 -0.32315 C -0.26423 -0.32408 -0.26771 -0.32477 -0.27135 -0.32523 C -0.27882 -0.32616 -0.28646 -0.32639 -0.29409 -0.32732 C -0.31753 -0.3301 -0.2967 -0.32801 -0.31371 -0.33125 C -0.31823 -0.33218 -0.32291 -0.33264 -0.32743 -0.33334 C -0.32899 -0.33403 -0.33038 -0.33496 -0.33194 -0.33542 C -0.34323 -0.3375 -0.34427 -0.33727 -0.35156 -0.33727 " pathEditMode="relative" ptsTypes="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156 -0.33727 L -0.35156 -0.33704 C -0.34774 -0.34028 -0.34392 -0.34375 -0.33993 -0.34607 C -0.33333 -0.34954 -0.32274 -0.35185 -0.31597 -0.35255 C -0.30607 -0.35348 -0.29618 -0.35417 -0.28611 -0.35486 L -0.23993 -0.35672 C -0.22586 -0.35648 -0.18333 -0.3581 -0.1592 -0.35255 C -0.15746 -0.35209 -0.15538 -0.35116 -0.15347 -0.35023 C -0.15086 -0.34954 -0.14826 -0.34908 -0.146 -0.34838 C -0.14444 -0.34676 -0.14323 -0.34445 -0.14149 -0.34375 C -0.13854 -0.3426 -0.13559 -0.3426 -0.13246 -0.34144 C -0.13003 -0.34098 -0.12743 -0.34028 -0.12517 -0.33959 C -0.12361 -0.33889 -0.12205 -0.33773 -0.12048 -0.33727 C -0.10382 -0.33102 -0.12343 -0.34005 -0.10416 -0.33079 C -0.08975 -0.32385 -0.11215 -0.33496 -0.09357 -0.32431 C -0.0908 -0.32246 -0.08472 -0.31968 -0.08472 -0.31945 C -0.08316 -0.3176 -0.08211 -0.31505 -0.08038 -0.3132 C -0.07899 -0.31204 -0.07708 -0.3125 -0.07586 -0.31111 C -0.07378 -0.3088 -0.07291 -0.3051 -0.07135 -0.30232 C -0.06145 -0.28565 -0.07257 -0.30648 -0.06093 -0.28935 C -0.05972 -0.2875 -0.05902 -0.28473 -0.05798 -0.28264 C -0.05642 -0.27963 -0.05503 -0.27662 -0.05347 -0.27408 C -0.05208 -0.27176 -0.05052 -0.26968 -0.04895 -0.26736 C -0.04739 -0.26482 -0.04618 -0.26158 -0.04444 -0.2588 C -0.04166 -0.25417 -0.03854 -0.25 -0.03559 -0.24537 C -0.03402 -0.24352 -0.03229 -0.24167 -0.03107 -0.23889 C -0.02743 -0.23079 -0.02934 -0.23449 -0.02517 -0.22824 C -0.02135 -0.21158 -0.02639 -0.23195 -0.02066 -0.21482 C -0.01996 -0.21297 -0.01979 -0.21065 -0.01909 -0.20834 C -0.01823 -0.20533 -0.01701 -0.20278 -0.01614 -0.19977 C -0.01614 -0.19931 -0.0125 -0.18334 -0.01163 -0.1801 C -0.01111 -0.17778 -0.01111 -0.17547 -0.01024 -0.17361 L -0.00729 -0.1669 C -0.00677 -0.16343 -0.00642 -0.15973 -0.00573 -0.15602 C -0.00538 -0.15394 -0.00451 -0.15185 -0.00434 -0.14954 C -0.00347 -0.14005 -0.00347 -0.13056 -0.00277 -0.12107 C -0.00243 -0.11736 -0.00156 -0.11389 -0.00121 -0.11042 C -0.00052 -0.10348 -0.00034 -0.09699 0.00035 -0.09051 C 0.0007 -0.08565 0.00122 -0.08033 0.00174 -0.07523 C 0.00365 -0.02639 0.0033 -0.05209 0.0033 0.00139 " pathEditMode="relative" rAng="0" ptsTypes="AAAAAAAAAAAAAAAAAAAAAAAAAAAAAAAAAAAAAA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43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86 -0.00741 -0.01441 -0.02084 -0.01666 -0.03033 L -0.01979 -0.0426 C -0.01875 -0.08912 -0.01857 -0.11598 -0.01666 -0.15973 C -0.01631 -0.16922 -0.01579 -0.17848 -0.01527 -0.18797 C -0.01579 -0.2257 -0.01579 -0.26343 -0.01666 -0.30116 C -0.01684 -0.30718 -0.01927 -0.31598 -0.02135 -0.3213 C -0.02204 -0.32338 -0.02343 -0.32523 -0.0243 -0.32732 C -0.02534 -0.3301 -0.02795 -0.33935 -0.02881 -0.34352 C -0.02951 -0.34607 -0.02968 -0.34908 -0.03038 -0.35162 C -0.0368 -0.37523 -0.03263 -0.35718 -0.03802 -0.37385 C -0.03854 -0.3757 -0.03871 -0.37801 -0.03941 -0.37986 C -0.04062 -0.38287 -0.046 -0.39213 -0.04704 -0.39398 C -0.05017 -0.40695 -0.046 -0.39283 -0.05451 -0.4081 C -0.0559 -0.41065 -0.05625 -0.41366 -0.05763 -0.41621 C -0.05885 -0.41852 -0.06076 -0.42014 -0.06215 -0.42223 C -0.06579 -0.42824 -0.06927 -0.43426 -0.07274 -0.44051 C -0.0743 -0.44306 -0.07586 -0.44584 -0.07725 -0.44861 C -0.08454 -0.46297 -0.08072 -0.45718 -0.08784 -0.46667 C -0.08836 -0.46875 -0.08854 -0.47107 -0.08941 -0.47269 C -0.09062 -0.47523 -0.09253 -0.47662 -0.09392 -0.47894 C -0.09513 -0.48079 -0.096 -0.48287 -0.09704 -0.48496 C -0.09756 -0.48681 -0.09774 -0.48912 -0.09843 -0.49098 C -0.10295 -0.50116 -0.10191 -0.4963 -0.10607 -0.50301 C -0.10763 -0.50556 -0.10885 -0.5088 -0.11059 -0.51111 C -0.11197 -0.51297 -0.11371 -0.51366 -0.1151 -0.51528 C -0.11788 -0.51829 -0.12083 -0.5213 -0.12274 -0.52523 C -0.12378 -0.52732 -0.12447 -0.52963 -0.12569 -0.53125 C -0.12708 -0.5331 -0.12881 -0.53403 -0.13038 -0.53542 C -0.1342 -0.54306 -0.13211 -0.53982 -0.13628 -0.54537 " pathEditMode="relative" ptsTypes="AAAAAAAAAAAAAAAAAAAAAAAAAAAAA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403 -0.53171 L -0.13403 -0.53171 C -0.13316 -0.525 -0.13247 -0.51828 -0.13108 -0.51157 C -0.12899 -0.50231 -0.12344 -0.48403 -0.12344 -0.48379 C -0.12031 -0.45347 -0.12361 -0.4794 -0.11285 -0.4287 C -0.11129 -0.4206 -0.11024 -0.4125 -0.10833 -0.40463 C -0.10625 -0.39653 -0.10313 -0.38865 -0.1007 -0.38078 C -0.09965 -0.37708 -0.09896 -0.37338 -0.09774 -0.36944 C -0.09583 -0.36412 -0.09323 -0.35879 -0.09167 -0.35301 C -0.09028 -0.34815 -0.09011 -0.34305 -0.08854 -0.33819 C -0.07413 -0.2912 -0.09184 -0.36458 -0.07656 -0.30115 C -0.07431 -0.29213 -0.07327 -0.2824 -0.07049 -0.27384 C -0.05955 -0.24097 -0.06198 -0.24537 -0.05052 -0.23125 C -0.04896 -0.22523 -0.04774 -0.21875 -0.04601 -0.21296 C -0.04184 -0.19907 -0.03733 -0.19143 -0.03229 -0.17778 C -0.01372 -0.12801 -0.0342 -0.17847 -0.01875 -0.14097 C -0.01823 -0.13657 -0.01806 -0.13217 -0.01719 -0.12801 C -0.00955 -0.08819 -0.0158 -0.12477 -0.00955 -0.10023 C -0.00833 -0.09537 -0.00816 -0.09028 -0.0066 -0.08541 C -0.00556 -0.08264 -0.00434 -0.07963 -0.00347 -0.07639 C -0.00278 -0.07315 -0.00278 -0.07014 -0.00208 -0.06713 C -0.00139 -0.06458 0.00017 -0.06227 0.00104 -0.05972 C 0.00538 -0.04653 0.00295 -0.05162 0.00555 -0.03935 C 0.0059 -0.0375 0.00677 -0.03588 0.00712 -0.03403 C 0.00764 -0.03078 0.00816 -0.02778 0.00885 -0.02453 C 0.0066 -0.00347 0.01111 -0.01227 0.0026 -0.0044 C 0.00191 -0.00393 0.00156 -0.00301 0.00104 -0.00254 " pathEditMode="relative" rAng="0" ptsTypes="AAAAAAAAAAAAAAAAAAAAAAAAAA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35" y="2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-0.00973 L 0.00903 -0.0095 C 0.00799 -0.01644 0.00712 -0.02269 0.0059 -0.02917 C 0.00556 -0.03102 0.00486 -0.03287 0.00434 -0.03473 C 0.00382 -0.03727 0.00347 -0.03982 0.00295 -0.04237 C 0.00191 -0.04607 0.00069 -0.05 -0.00017 -0.05394 C -0.0033 -0.0669 0.00035 -0.05649 -0.00469 -0.06945 C -0.00521 -0.07246 -0.00538 -0.0757 -0.00625 -0.07871 C -0.00799 -0.08519 -0.01059 -0.09121 -0.01233 -0.09792 C -0.01285 -0.09977 -0.01337 -0.10162 -0.01372 -0.10348 C -0.01441 -0.10672 -0.01476 -0.10996 -0.01528 -0.1132 C -0.0158 -0.11551 -0.01632 -0.11829 -0.01684 -0.12084 C -0.01719 -0.12269 -0.01788 -0.12454 -0.0184 -0.12662 C -0.01892 -0.12963 -0.01927 -0.13287 -0.01979 -0.13588 C -0.02031 -0.14306 -0.02066 -0.15024 -0.02135 -0.15695 C -0.0224 -0.16667 -0.02413 -0.16528 -0.02587 -0.17616 C -0.02674 -0.18102 -0.02726 -0.18681 -0.02899 -0.19144 C -0.03073 -0.19653 -0.03299 -0.20162 -0.03507 -0.20672 L -0.03802 -0.21436 C -0.03854 -0.21737 -0.0401 -0.22801 -0.04115 -0.23172 C -0.05017 -0.26389 -0.04375 -0.24005 -0.05017 -0.25834 C -0.05122 -0.26135 -0.05191 -0.26482 -0.05312 -0.26806 C -0.05399 -0.26991 -0.05538 -0.27176 -0.05625 -0.27362 C -0.05729 -0.27616 -0.05816 -0.27871 -0.0592 -0.28125 C -0.06111 -0.28519 -0.06493 -0.29144 -0.06684 -0.29468 C -0.0684 -0.30047 -0.06858 -0.30209 -0.07135 -0.30811 C -0.07326 -0.31204 -0.07587 -0.31551 -0.07743 -0.31945 C -0.07986 -0.32547 -0.08281 -0.33403 -0.08646 -0.33866 C -0.0875 -0.33982 -0.08872 -0.34098 -0.08958 -0.34237 C -0.09062 -0.34422 -0.09149 -0.3463 -0.09253 -0.34815 C -0.09444 -0.35093 -0.0967 -0.35301 -0.09861 -0.35579 C -0.10278 -0.36158 -0.10573 -0.36829 -0.11076 -0.37315 C -0.1125 -0.37454 -0.11476 -0.37547 -0.11684 -0.37686 C -0.12448 -0.39121 -0.11424 -0.37454 -0.12587 -0.3845 C -0.12743 -0.38565 -0.12778 -0.38843 -0.12899 -0.39005 C -0.13229 -0.39491 -0.13559 -0.39977 -0.13958 -0.40348 C -0.14167 -0.40556 -0.1434 -0.40741 -0.14549 -0.40926 C -0.15382 -0.4169 -0.14618 -0.40903 -0.15608 -0.41875 C -0.16111 -0.42385 -0.16615 -0.42917 -0.17118 -0.43403 C -0.1724 -0.43519 -0.17969 -0.44237 -0.18177 -0.44375 C -0.18333 -0.44468 -0.1849 -0.44491 -0.18646 -0.44561 C -0.20208 -0.4588 -0.17778 -0.43866 -0.19705 -0.45325 C -0.20017 -0.45556 -0.20312 -0.45811 -0.20608 -0.46088 C -0.20799 -0.46227 -0.21024 -0.4632 -0.21215 -0.46482 C -0.21372 -0.46598 -0.2151 -0.46737 -0.21667 -0.46852 C -0.21858 -0.46991 -0.22083 -0.47084 -0.22274 -0.47223 C -0.22431 -0.47362 -0.22569 -0.475 -0.22726 -0.47616 C -0.22865 -0.47709 -0.23038 -0.47732 -0.23177 -0.47825 C -0.23385 -0.47917 -0.23594 -0.48056 -0.23785 -0.48195 C -0.24045 -0.48357 -0.24288 -0.48612 -0.24549 -0.4875 C -0.24687 -0.48843 -0.24861 -0.48866 -0.25 -0.48959 C -0.25174 -0.49051 -0.25278 -0.4926 -0.25451 -0.49329 C -0.25694 -0.49445 -0.25955 -0.49445 -0.26215 -0.49514 C -0.26372 -0.49653 -0.26493 -0.49862 -0.26667 -0.49908 C -0.2717 -0.50093 -0.27691 -0.50093 -0.28177 -0.50278 L -0.28646 -0.50487 C -0.29358 -0.51065 -0.28854 -0.50764 -0.29826 -0.51065 C -0.30243 -0.51158 -0.30642 -0.5132 -0.31042 -0.51436 C -0.32396 -0.51829 -0.32413 -0.51806 -0.33628 -0.52014 C -0.33767 -0.52084 -0.33924 -0.52176 -0.3408 -0.522 C -0.34531 -0.52292 -0.34983 -0.52315 -0.35434 -0.52385 L -0.36649 -0.52593 C -0.36962 -0.52639 -0.37257 -0.52709 -0.37569 -0.52778 C -0.37917 -0.52848 -0.38264 -0.52894 -0.38628 -0.52963 C -0.38872 -0.53033 -0.39132 -0.53102 -0.39375 -0.53149 C -0.39878 -0.53241 -0.40399 -0.53287 -0.40903 -0.53357 C -0.41302 -0.53496 -0.41701 -0.53635 -0.42101 -0.53727 C -0.4309 -0.53936 -0.45312 -0.54051 -0.46024 -0.54121 C -0.4658 -0.54306 -0.46944 -0.54422 -0.47552 -0.54491 C -0.48299 -0.54584 -0.49062 -0.5463 -0.49826 -0.547 C -0.50122 -0.54746 -0.50434 -0.54792 -0.50729 -0.54885 C -0.50937 -0.54931 -0.51128 -0.5507 -0.51337 -0.5507 C -0.54219 -0.55116 -0.57101 -0.5507 -0.59948 -0.5507 " pathEditMode="relative" rAng="0" ptsTypes="AAAAAAAAAAAAAAAAAAAAAAA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34" y="-2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13 -0.01227 0.00521 -0.01783 0.00608 -0.03009 C 0.00868 -0.07292 0.00452 -0.0544 0.00903 -0.07269 C 0.01233 -0.11181 0.00886 -0.06736 0.01216 -0.12917 C 0.0125 -0.13588 0.0132 -0.14259 0.01372 -0.14931 C 0.0132 -0.16343 0.01302 -0.17778 0.01216 -0.1919 C 0.01163 -0.19954 0.00955 -0.21458 0.00764 -0.22408 C 0.00712 -0.22616 0.00643 -0.22824 0.00608 -0.23033 C 0.00538 -0.23426 0.00556 -0.23843 0.00452 -0.24236 C 0.00295 -0.24792 0.00052 -0.25301 -0.00156 -0.25857 C -0.00399 -0.26482 -0.00694 -0.27384 -0.01059 -0.27871 L -0.0151 -0.28472 C -0.01684 -0.29005 -0.01892 -0.29792 -0.02118 -0.30301 C -0.02864 -0.31875 -0.02291 -0.30509 -0.02882 -0.31505 C -0.03837 -0.33102 -0.02448 -0.30996 -0.03489 -0.32917 C -0.03611 -0.33148 -0.03802 -0.3331 -0.03941 -0.33519 C -0.04062 -0.33704 -0.04132 -0.33958 -0.04236 -0.34144 C -0.04375 -0.34352 -0.04566 -0.34514 -0.04705 -0.34746 C -0.04809 -0.34931 -0.04878 -0.35185 -0.05 -0.35347 C -0.06406 -0.37222 -0.04427 -0.34028 -0.05903 -0.36366 C -0.07326 -0.38565 -0.04982 -0.35324 -0.07274 -0.3838 C -0.0743 -0.38588 -0.07552 -0.3882 -0.07725 -0.38982 C -0.08125 -0.39398 -0.08576 -0.39722 -0.08941 -0.40185 C -0.09514 -0.40949 -0.09184 -0.40718 -0.09844 -0.40996 C -0.1 -0.41204 -0.10121 -0.41458 -0.10295 -0.41621 C -0.10434 -0.41736 -0.10625 -0.41667 -0.10764 -0.41806 C -0.10903 -0.41968 -0.1092 -0.42269 -0.11059 -0.42408 C -0.1151 -0.42917 -0.12639 -0.43472 -0.13038 -0.43843 C -0.13611 -0.44352 -0.13316 -0.44167 -0.13941 -0.44445 C -0.1408 -0.44583 -0.14774 -0.45301 -0.15 -0.4544 C -0.15139 -0.45533 -0.15312 -0.45556 -0.15451 -0.45648 C -0.15659 -0.45764 -0.1585 -0.45926 -0.16059 -0.46065 C -0.16215 -0.46134 -0.16371 -0.46181 -0.1651 -0.4625 C -0.16719 -0.46366 -0.16909 -0.46551 -0.17118 -0.46667 C -0.17569 -0.46898 -0.18073 -0.46945 -0.18489 -0.47269 C -0.18732 -0.47477 -0.18975 -0.47708 -0.19236 -0.47871 C -0.20121 -0.4838 -0.19566 -0.47778 -0.20295 -0.48287 C -0.20469 -0.4838 -0.2059 -0.48565 -0.20764 -0.48681 C -0.21475 -0.49167 -0.21475 -0.48958 -0.22118 -0.49491 C -0.23159 -0.50347 -0.22274 -0.49954 -0.23333 -0.50301 C -0.23941 -0.51111 -0.23264 -0.50347 -0.24236 -0.50903 C -0.24409 -0.50996 -0.24531 -0.51204 -0.24705 -0.51296 C -0.24844 -0.51412 -0.25 -0.51435 -0.25156 -0.51505 C -0.27014 -0.5257 -0.24687 -0.51296 -0.26215 -0.52315 C -0.26423 -0.52454 -0.27083 -0.52662 -0.27274 -0.52732 C -0.2835 -0.53681 -0.2783 -0.53403 -0.28784 -0.53727 C -0.29236 -0.54144 -0.29305 -0.54236 -0.29844 -0.54537 C -0.3 -0.5463 -0.30156 -0.54676 -0.30295 -0.54746 C -0.30764 -0.55139 -0.30833 -0.55232 -0.31371 -0.55556 C -0.3151 -0.55625 -0.31684 -0.55648 -0.31823 -0.55741 C -0.32135 -0.55996 -0.3243 -0.56296 -0.32725 -0.56551 C -0.32882 -0.5669 -0.33003 -0.56898 -0.33177 -0.56968 L -0.34097 -0.57361 C -0.34236 -0.57431 -0.34479 -0.57384 -0.34548 -0.5757 L -0.34687 -0.57963 " pathEditMode="relative" ptsTypes="AAAAAAAAAAAAAAAAAAAAAAAAAAAAAAAAAAAAAAAAAAAAAAAAAAAAAAAA">
                                      <p:cBhvr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0" presetClass="path" presetSubtype="0" accel="50000" decel="50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688 -0.57963 L -0.34688 -0.57939 C -0.34323 -0.57777 -0.33924 -0.57639 -0.33559 -0.57361 C -0.31875 -0.56041 -0.34167 -0.57245 -0.32691 -0.56551 C -0.30018 -0.53356 -0.34983 -0.59143 -0.29254 -0.53495 C -0.28629 -0.5287 -0.27969 -0.52361 -0.27379 -0.51643 L -0.25521 -0.49398 C -0.25139 -0.48935 -0.24722 -0.48495 -0.24375 -0.47963 C -0.24097 -0.47546 -0.23802 -0.47129 -0.23507 -0.46759 C -0.2224 -0.45162 -0.24271 -0.48287 -0.22361 -0.45301 C -0.21702 -0.44282 -0.19896 -0.40879 -0.19775 -0.40602 C -0.19531 -0.40046 -0.19323 -0.3949 -0.19063 -0.38981 C -0.18177 -0.37245 -0.1717 -0.35648 -0.16337 -0.33865 C -0.16042 -0.33264 -0.15799 -0.32592 -0.15469 -0.32014 C -0.14705 -0.30602 -0.13854 -0.29259 -0.13038 -0.27939 C -0.12604 -0.27222 -0.1224 -0.26481 -0.11736 -0.25879 C -0.10851 -0.24768 -0.10382 -0.24259 -0.09584 -0.23009 C -0.08854 -0.21898 -0.0816 -0.20717 -0.07448 -0.19537 C -0.0724 -0.19213 -0.07031 -0.18889 -0.06875 -0.18518 C -0.06667 -0.18125 -0.06459 -0.17708 -0.06302 -0.17291 C -0.06216 -0.17106 -0.06233 -0.16852 -0.06146 -0.16689 C -0.05851 -0.16111 -0.05469 -0.15578 -0.05139 -0.15046 C -0.04827 -0.13727 -0.05139 -0.14884 -0.04288 -0.12801 C -0.04028 -0.12199 -0.03837 -0.11551 -0.03559 -0.10949 C -0.03299 -0.10347 -0.02986 -0.09722 -0.02709 -0.0912 C -0.02552 -0.08796 -0.02413 -0.08449 -0.02275 -0.08078 C -0.02188 -0.0787 -0.02066 -0.07685 -0.01979 -0.07477 C -0.01875 -0.07222 -0.01788 -0.06944 -0.01684 -0.06666 C -0.01563 -0.05833 -0.01459 -0.05023 -0.01268 -0.04189 C -0.01216 -0.03958 -0.01059 -0.03819 -0.0099 -0.03588 C -0.0092 -0.03402 -0.00886 -0.03194 -0.00834 -0.02986 C -0.00781 -0.0243 -0.00764 -0.01875 -0.00695 -0.01342 C -0.00643 -0.00926 -0.00417 -0.00115 -0.00417 -0.00092 C -0.00365 0.00371 -0.00417 0.0088 -0.00261 0.01297 C -0.00191 0.01505 -0.00104 0.00695 -0.00104 0.00718 " pathEditMode="relative" rAng="0" ptsTypes="AAAAAAAAAAAAAAAAAAAAAAAAAAAAAAAAAAA">
                                      <p:cBhvr>
                                        <p:cTn id="74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2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41 0.03333 L -0.01441 0.03402 C -0.01354 0.02708 -0.01319 0.02013 -0.01146 0.01388 C -0.01007 0.00879 -0.00747 0.00509 -0.00538 0.00069 C 0.00156 -0.01459 -0.00729 0.00416 0.00365 -0.01482 C 0.00486 -0.0169 0.00556 -0.01945 0.00677 -0.02153 C 0.01007 -0.02686 0.01372 -0.03172 0.01736 -0.03681 C 0.01875 -0.03912 0.02049 -0.04075 0.02188 -0.04352 C 0.02865 -0.05602 0.03194 -0.0625 0.04149 -0.07431 C 0.04462 -0.07801 0.04774 -0.08149 0.05069 -0.08542 C 0.05382 -0.08959 0.05677 -0.09375 0.05972 -0.09862 C 0.06337 -0.10417 0.06649 -0.11088 0.07031 -0.11598 C 0.07708 -0.12547 0.0849 -0.13311 0.09149 -0.1426 C 0.0941 -0.14607 0.09635 -0.15024 0.09913 -0.15371 C 0.10104 -0.15602 0.1033 -0.15741 0.10521 -0.16042 C 0.10694 -0.16297 0.10799 -0.16644 0.10972 -0.16899 C 0.11111 -0.17153 0.11267 -0.17362 0.11424 -0.1757 C 0.11806 -0.1926 0.11285 -0.17176 0.11875 -0.18889 C 0.12569 -0.20903 0.11736 -0.19121 0.12639 -0.2088 C 0.12795 -0.21852 0.12795 -0.22107 0.13247 -0.23079 C 0.13455 -0.23565 0.13767 -0.23936 0.13993 -0.24375 C 0.14236 -0.24908 0.14392 -0.2544 0.14601 -0.25973 C 0.1474 -0.2625 0.14931 -0.26505 0.15052 -0.26829 C 0.1559 -0.28125 0.15573 -0.28218 0.15816 -0.29237 C 0.15868 -0.29908 0.15903 -0.30579 0.15972 -0.3125 C 0.16076 -0.32454 0.16128 -0.32524 0.16267 -0.33658 C 0.16319 -0.34075 0.16372 -0.34537 0.16424 -0.34954 C 0.16476 -0.36227 0.1658 -0.37454 0.1658 -0.3875 C 0.1658 -0.40417 0.16493 -0.4213 0.16424 -0.43797 C 0.16389 -0.44468 0.16337 -0.45139 0.16267 -0.45764 C 0.16198 -0.46412 0.15938 -0.47477 0.15816 -0.47963 C 0.15764 -0.48195 0.15729 -0.48426 0.1566 -0.48658 C 0.15556 -0.48936 0.15451 -0.49213 0.15365 -0.49537 C 0.15295 -0.49746 0.15278 -0.49977 0.15208 -0.50186 C 0.15035 -0.50649 0.14809 -0.51065 0.14601 -0.51528 L 0.13993 -0.52848 L 0.13542 -0.53056 C 0.12222 -0.55 0.13906 -0.52616 0.12639 -0.54167 C 0.12465 -0.54352 0.12361 -0.5463 0.12188 -0.54815 C 0.12049 -0.54954 0.11858 -0.54931 0.11719 -0.55047 C 0.11406 -0.55301 0.11111 -0.55602 0.10816 -0.55926 L 0.10365 -0.56343 C 0.10208 -0.56505 0.10087 -0.5669 0.09913 -0.56806 C 0.09757 -0.56899 0.09601 -0.56922 0.09462 -0.57014 C 0.08212 -0.58033 0.08993 -0.57871 0.0809 -0.57871 " pathEditMode="relative" rAng="0" ptsTypes="AAAAAAAAAAAAAAAAAAAAAAAAAAAAAAAAAAAAAAAAAAAAA">
                                      <p:cBhvr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-3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27 -0.50718 L 0.06927 -0.50695 C 0.07066 -0.50185 0.07205 -0.49653 0.07378 -0.49121 C 0.07465 -0.48843 0.07587 -0.48588 0.07673 -0.4831 C 0.07743 -0.48102 0.0776 -0.47894 0.0783 -0.47709 C 0.07916 -0.47477 0.08055 -0.47315 0.08142 -0.47084 C 0.08212 -0.46898 0.08229 -0.4669 0.08281 -0.46482 C 0.08368 -0.46204 0.08507 -0.45949 0.08593 -0.45672 C 0.09028 -0.44236 0.08784 -0.44815 0.09045 -0.43449 C 0.0908 -0.43241 0.09149 -0.43056 0.09201 -0.42847 C 0.09392 -0.41829 0.09409 -0.41158 0.09496 -0.40023 C 0.09548 -0.3875 0.09583 -0.37454 0.09653 -0.36181 C 0.09687 -0.35371 0.09809 -0.3456 0.09809 -0.3375 C 0.09809 -0.31875 0.09739 -0.29977 0.09653 -0.28102 C 0.09635 -0.27755 0.09548 -0.27431 0.09496 -0.27084 C 0.08975 -0.23218 0.09774 -0.28611 0.09045 -0.24676 C 0.08993 -0.24398 0.08854 -0.23542 0.08732 -0.23241 C 0.08663 -0.23033 0.08541 -0.22847 0.08437 -0.22639 C 0.08403 -0.22315 0.08281 -0.20903 0.08142 -0.20417 C 0.08055 -0.20209 0.07934 -0.20023 0.0783 -0.19815 C 0.07725 -0.19283 0.07656 -0.18727 0.07534 -0.18195 C 0.07482 -0.17986 0.07413 -0.17801 0.07378 -0.17593 C 0.06979 -0.15625 0.07326 -0.16482 0.06771 -0.15371 C 0.06614 -0.14746 0.06597 -0.14584 0.06319 -0.13959 C 0.06128 -0.13542 0.05712 -0.12755 0.05712 -0.12732 C 0.05677 -0.12593 0.05503 -0.11528 0.05399 -0.1132 C 0.0533 -0.11158 0.05208 -0.11065 0.05104 -0.10926 C 0.05052 -0.10718 0.05017 -0.1051 0.04948 -0.10324 C 0.04392 -0.08843 0.04739 -0.10834 0.04045 -0.08102 C 0.03923 -0.07593 0.03819 -0.0713 0.03593 -0.0669 C 0.03472 -0.06459 0.03281 -0.06273 0.03142 -0.06065 C 0.02864 -0.04954 0.03159 -0.05949 0.02673 -0.04861 C 0.02569 -0.04607 0.02517 -0.04306 0.02378 -0.04051 C 0.02257 -0.0382 0.02066 -0.03658 0.01927 -0.03449 C 0.01215 -0.02315 0.02066 -0.03426 0.01319 -0.02037 C 0.01198 -0.01806 0.01007 -0.01621 0.00868 -0.01435 C 0.00816 -0.01227 0.00781 -0.01019 0.00712 -0.00834 C 0.00521 -0.00324 0.00382 -0.00185 0.00104 0.00185 C -0.00261 0.0162 -0.00018 0.01041 -0.00504 0.02014 C -0.0066 0.03356 -0.00643 0.02801 -0.00643 0.03634 " pathEditMode="relative" rAng="0" ptsTypes="AAAAAAAAAAAAAAAAAAAAAAAAAAAAAAAAAAAAAAAA">
                                      <p:cBhvr>
                                        <p:cTn id="8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1" y="2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22222E-6 L 1.11111E-6 0.00023 C -0.03004 -0.02523 0.00764 0.00556 -0.02743 -0.02037 C -0.0316 -0.02338 -0.03542 -0.02731 -0.03941 -0.03032 C -0.04653 -0.03588 -0.05399 -0.04051 -0.06076 -0.04653 C -0.06215 -0.04791 -0.06354 -0.04977 -0.06528 -0.05069 C -0.06771 -0.05185 -0.07031 -0.05208 -0.07274 -0.05278 C -0.07691 -0.05671 -0.08056 -0.06134 -0.0849 -0.06481 C -0.0875 -0.0669 -0.09011 -0.06852 -0.09254 -0.07083 C -0.09427 -0.07268 -0.09531 -0.07546 -0.09705 -0.07685 C -0.11372 -0.09097 -0.10382 -0.07986 -0.11528 -0.08912 C -0.11771 -0.09097 -0.12031 -0.09305 -0.12274 -0.09514 C -0.12587 -0.09768 -0.12865 -0.10092 -0.13195 -0.10324 C -0.13524 -0.10555 -0.13906 -0.10694 -0.14254 -0.10926 C -0.14618 -0.1118 -0.14931 -0.11528 -0.15313 -0.11736 C -0.15695 -0.11944 -0.16129 -0.11991 -0.16528 -0.12129 C -0.16823 -0.12245 -0.17118 -0.1243 -0.17431 -0.12546 C -0.18142 -0.12824 -0.18837 -0.13125 -0.19549 -0.13356 C -0.19965 -0.13495 -0.20365 -0.13611 -0.20764 -0.1375 C -0.2158 -0.14074 -0.23195 -0.14768 -0.23195 -0.14745 C -0.23333 -0.14907 -0.23472 -0.15069 -0.23646 -0.15162 C -0.24115 -0.1544 -0.25313 -0.15509 -0.25608 -0.15578 C -0.25816 -0.15625 -0.26736 -0.15879 -0.26979 -0.15972 C -0.2724 -0.16088 -0.27465 -0.16296 -0.27743 -0.16389 C -0.28125 -0.16504 -0.28542 -0.16504 -0.28941 -0.16597 C -0.29201 -0.16643 -0.29462 -0.16713 -0.29705 -0.16782 C -0.29913 -0.16852 -0.30104 -0.16944 -0.30313 -0.16991 C -0.30712 -0.17083 -0.31129 -0.17106 -0.31528 -0.17199 C -0.32153 -0.17338 -0.32361 -0.17569 -0.33038 -0.17801 C -0.3349 -0.17963 -0.33958 -0.18032 -0.3441 -0.18194 C -0.3632 -0.18889 -0.34236 -0.18403 -0.36372 -0.18819 C -0.36667 -0.18935 -0.36962 -0.1912 -0.37274 -0.19213 C -0.3757 -0.19305 -0.37882 -0.19328 -0.38195 -0.19421 C -0.38351 -0.19467 -0.3849 -0.1956 -0.38646 -0.19606 C -0.38889 -0.19699 -0.39149 -0.19722 -0.3941 -0.19815 C -0.3967 -0.1993 -0.39896 -0.20116 -0.40156 -0.20231 C -0.40608 -0.20393 -0.41076 -0.20463 -0.41528 -0.20625 C -0.41823 -0.20741 -0.42118 -0.20949 -0.42431 -0.21041 C -0.43038 -0.21203 -0.43646 -0.21273 -0.44254 -0.21435 C -0.44757 -0.21574 -0.45261 -0.21736 -0.45764 -0.21852 C -0.46059 -0.21898 -0.46372 -0.21967 -0.46667 -0.22037 C -0.48906 -0.22685 -0.46823 -0.22315 -0.49392 -0.22639 C -0.49549 -0.22708 -0.49705 -0.22801 -0.49861 -0.22847 C -0.50278 -0.22986 -0.51111 -0.23171 -0.51528 -0.23264 C -0.52969 -0.23889 -0.51649 -0.23379 -0.55 -0.23657 C -0.55556 -0.23703 -0.56111 -0.23796 -0.56667 -0.23866 C -0.58212 -0.24282 -0.56823 -0.23935 -0.59392 -0.24259 C -0.65347 -0.25 -0.5967 -0.24398 -0.64254 -0.24861 C -0.64497 -0.24815 -0.64826 -0.24907 -0.65 -0.24676 C -0.65122 -0.24514 -0.64948 -0.24236 -0.64861 -0.24074 C -0.64688 -0.2375 -0.64427 -0.23541 -0.64254 -0.23264 C -0.63698 -0.22407 -0.64254 -0.22778 -0.6349 -0.22453 L -0.63195 -0.21852 L -0.63038 -0.21852 " pathEditMode="relative" rAng="0" ptsTypes="AAAAAAAAAAAAAAAAAAAAAAAAAAAAAAAAAAAAAAAAAAAAAAAAAAAAAA">
                                      <p:cBhvr>
                                        <p:cTn id="8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35" y="-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458 -0.24953 L -0.61458 -0.24907 C -0.61215 -0.25532 -0.60955 -0.26111 -0.6066 -0.26597 C -0.60261 -0.27268 -0.60278 -0.26944 -0.59844 -0.27338 C -0.58767 -0.2824 -0.60052 -0.2743 -0.59011 -0.28055 L -0.58195 -0.28981 C -0.58073 -0.29166 -0.57951 -0.29398 -0.57795 -0.29444 L -0.57257 -0.29676 C -0.56215 -0.30879 -0.57517 -0.29467 -0.56285 -0.30393 C -0.55365 -0.31088 -0.56389 -0.30717 -0.55451 -0.31088 C -0.54826 -0.31365 -0.54201 -0.31481 -0.53559 -0.31597 C -0.52934 -0.31689 -0.52292 -0.31759 -0.51649 -0.31782 L -0.39757 -0.31597 C -0.39479 -0.31574 -0.39219 -0.31412 -0.38941 -0.31342 C -0.3842 -0.31227 -0.37934 -0.31203 -0.37431 -0.31088 C -0.37066 -0.31041 -0.36719 -0.30926 -0.36354 -0.30879 L -0.35104 -0.30625 C -0.33941 -0.30139 -0.35191 -0.30625 -0.33195 -0.30162 C -0.31684 -0.29791 -0.33264 -0.30069 -0.31962 -0.29676 C -0.31615 -0.29583 -0.3125 -0.29537 -0.30886 -0.29444 C -0.30417 -0.29328 -0.29965 -0.29166 -0.29514 -0.28981 L -0.28837 -0.2875 C -0.28611 -0.28657 -0.28386 -0.28634 -0.2816 -0.28495 C -0.28021 -0.28402 -0.27899 -0.28333 -0.27743 -0.28264 C -0.27292 -0.28102 -0.2684 -0.27963 -0.26354 -0.27801 C -0.25035 -0.26852 -0.26406 -0.27777 -0.24462 -0.26852 C -0.24167 -0.26713 -0.23941 -0.26527 -0.23629 -0.26389 C -0.23438 -0.26273 -0.23212 -0.26227 -0.22951 -0.26134 C -0.22014 -0.25764 -0.22795 -0.26041 -0.22014 -0.25694 C -0.21823 -0.25578 -0.21649 -0.25555 -0.21458 -0.25439 C -0.21233 -0.25301 -0.21007 -0.25092 -0.20764 -0.24953 C -0.2059 -0.24861 -0.20399 -0.24814 -0.20226 -0.24745 C -0.20226 -0.24722 -0.19219 -0.24143 -0.18993 -0.24004 C -0.18854 -0.23935 -0.18715 -0.23889 -0.18611 -0.23773 C -0.18299 -0.23564 -0.18038 -0.23287 -0.17795 -0.23078 C -0.17622 -0.22963 -0.175 -0.22939 -0.17361 -0.22824 C -0.16511 -0.22083 -0.17431 -0.22569 -0.16389 -0.21898 C -0.16007 -0.2162 -0.15521 -0.21597 -0.15174 -0.21203 C -0.13594 -0.19375 -0.15104 -0.20949 -0.13524 -0.19745 C -0.1316 -0.19467 -0.12813 -0.18981 -0.12431 -0.18819 C -0.11424 -0.18379 -0.12344 -0.18865 -0.11337 -0.18102 C -0.11215 -0.18009 -0.11076 -0.17963 -0.10938 -0.1787 C -0.10486 -0.17569 -0.10035 -0.17129 -0.09566 -0.16921 C -0.09375 -0.16852 -0.09201 -0.16782 -0.09028 -0.16689 C -0.08056 -0.16064 -0.08872 -0.16435 -0.08056 -0.1574 C -0.07934 -0.15625 -0.07795 -0.15578 -0.07656 -0.15486 C -0.07465 -0.15254 -0.07292 -0.15023 -0.07118 -0.14791 C -0.06649 -0.14236 -0.06163 -0.13842 -0.05868 -0.12893 C -0.05781 -0.12592 -0.05747 -0.12222 -0.05608 -0.11944 C -0.05504 -0.11736 -0.0533 -0.11689 -0.05191 -0.11481 C -0.05052 -0.11273 -0.04913 -0.11018 -0.04774 -0.10764 C -0.04306 -0.09745 -0.04757 -0.10301 -0.04097 -0.09352 C -0.03976 -0.09189 -0.0382 -0.09074 -0.03698 -0.08889 C -0.02865 -0.07662 -0.0349 -0.08125 -0.02743 -0.07685 C -0.02222 -0.06342 -0.02761 -0.07615 -0.0191 -0.06273 C -0.01632 -0.05833 -0.01302 -0.05416 -0.01094 -0.04838 C -0.00712 -0.03865 -0.00955 -0.04375 -0.00399 -0.03449 C -0.00365 -0.03194 -0.00347 -0.02939 -0.00278 -0.02731 C -0.00122 -0.02245 0.00295 -0.01296 0.00295 -0.0125 " pathEditMode="relative" rAng="0" ptsTypes="AAAAAAAAAAAAAAAAAAAAAAAAAAAAAAAAAAAAAAAAAAAAAAAAAAAAAAAAAAA">
                                      <p:cBhvr>
                                        <p:cTn id="9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68" y="8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1" animBg="1"/>
      <p:bldP spid="4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3" grpId="0" animBg="1"/>
      <p:bldP spid="5" grpId="0" animBg="1"/>
      <p:bldP spid="5" grpId="2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357166"/>
            <a:ext cx="2786082" cy="27146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1071546"/>
            <a:ext cx="2143140" cy="128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429520" y="4500570"/>
            <a:ext cx="1214446" cy="171451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143372" y="2786058"/>
            <a:ext cx="1857388" cy="1500198"/>
          </a:xfrm>
          <a:prstGeom prst="ellipse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решение 6"/>
          <p:cNvSpPr/>
          <p:nvPr/>
        </p:nvSpPr>
        <p:spPr>
          <a:xfrm>
            <a:off x="1071538" y="3857628"/>
            <a:ext cx="1500198" cy="1785950"/>
          </a:xfrm>
          <a:prstGeom prst="flowChartDecis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285728"/>
            <a:ext cx="1428760" cy="150019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4714876" y="5286388"/>
            <a:ext cx="1714512" cy="1143008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714612" y="4786322"/>
            <a:ext cx="1214446" cy="1714512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ест 12"/>
          <p:cNvSpPr/>
          <p:nvPr/>
        </p:nvSpPr>
        <p:spPr>
          <a:xfrm>
            <a:off x="7072330" y="357166"/>
            <a:ext cx="1214446" cy="1214446"/>
          </a:xfrm>
          <a:prstGeom prst="plus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429388" y="2250273"/>
            <a:ext cx="2143140" cy="128588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786181" y="281184"/>
            <a:ext cx="5018045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57225" y="3429000"/>
            <a:ext cx="8099402" cy="3485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 0.00023 C -0.00608 -0.00371 -0.01181 -0.00764 -0.01788 -0.01112 C -0.02326 -0.01412 -0.02708 -0.01366 -0.03281 -0.01551 L -0.0533 -0.02223 C -0.0559 -0.02362 -0.05868 -0.02524 -0.06146 -0.02662 C -0.06719 -0.0294 -0.07986 -0.03311 -0.08316 -0.03334 L -0.11597 -0.03542 C -0.12361 -0.03612 -0.13125 -0.03704 -0.13906 -0.03774 C -0.14097 -0.03843 -0.14253 -0.03982 -0.14444 -0.03982 C -0.16493 -0.03982 -0.18594 -0.03959 -0.20573 -0.02894 C -0.20833 -0.02732 -0.21146 -0.02709 -0.21389 -0.02431 C -0.22361 -0.01389 -0.21163 -0.02709 -0.22344 -0.0132 C -0.22465 -0.01181 -0.22639 -0.01065 -0.2276 -0.0088 C -0.2349 0.00324 -0.22778 -0.00186 -0.23559 0.00231 C -0.23698 0.00532 -0.23819 0.00856 -0.23976 0.01111 C -0.25052 0.0287 -0.23681 0.00046 -0.24792 0.02222 C -0.25365 0.03333 -0.24722 0.02523 -0.25469 0.03333 C -0.26076 0.05301 -0.25382 0.03263 -0.26163 0.04907 C -0.27014 0.06713 -0.26319 0.05833 -0.27101 0.06689 C -0.27187 0.06921 -0.27309 0.07129 -0.27378 0.07361 C -0.27448 0.07569 -0.27448 0.07824 -0.27517 0.08032 C -0.27778 0.08842 -0.28316 0.09652 -0.28316 0.10694 L -0.28316 0.10949 " pathEditMode="relative" rAng="0" ptsTypes="AAAAAAAAAAAAA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316 0.10949 L -0.28316 0.10972 C -0.28073 0.10509 -0.27865 0.10069 -0.27552 0.09676 C -0.27448 0.09513 -0.27257 0.09444 -0.27118 0.09328 C -0.26944 0.09143 -0.26806 0.08958 -0.26649 0.08773 C -0.2625 0.08402 -0.26198 0.08426 -0.25729 0.0824 C -0.2559 0.08078 -0.25451 0.07847 -0.2526 0.07708 C -0.25139 0.07615 -0.24965 0.07615 -0.24826 0.07523 C -0.24566 0.07407 -0.24288 0.07314 -0.24062 0.07176 C -0.23785 0.07037 -0.23542 0.06805 -0.23281 0.06643 C -0.22135 0.05879 -0.2316 0.06574 -0.22205 0.06088 C -0.21111 0.05532 -0.22118 0.05879 -0.20833 0.05555 C -0.20677 0.05439 -0.20556 0.05301 -0.20382 0.05208 C -0.20174 0.05069 -0.19497 0.04907 -0.19306 0.04838 C -0.1816 0.03958 -0.19618 0.05 -0.18247 0.04305 C -0.18056 0.04236 -0.17951 0.04051 -0.17778 0.03958 C -0.1625 0.03194 -0.18299 0.04629 -0.1625 0.03402 C -0.16042 0.03287 -0.15851 0.03171 -0.15642 0.03055 C -0.15486 0.02986 -0.1533 0.02963 -0.15174 0.0287 C -0.15017 0.02777 -0.14896 0.02592 -0.14722 0.02523 C -0.14479 0.02407 -0.14201 0.0243 -0.13958 0.02338 C -0.11944 0.01643 -0.1441 0.02268 -0.12431 0.01805 C -0.11059 0.00995 -0.1276 0.01944 -0.1059 0.01088 C -0.10434 0.01018 -0.10295 0.00949 -0.10122 0.00902 C -0.09358 0.00717 -0.08003 0.00555 -0.07378 0.00555 C -0.05191 0.00509 -0.02986 0.00555 -0.00781 0.00555 " pathEditMode="relative" rAng="0" ptsTypes="AAAAAAAAAAAAAAAAAAAAAAAA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67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0278 L 3.05556E-6 0.00301 C -0.00486 0.00046 -0.00973 -0.00232 -0.01459 -0.0044 C -0.01771 -0.00556 -0.02084 -0.00579 -0.02413 -0.00671 C -0.05 -0.01389 -0.004 -0.00232 -0.04809 -0.01134 C -0.05434 -0.01296 -0.06077 -0.01482 -0.06719 -0.01644 L -0.0783 -0.01852 C -0.08143 -0.01921 -0.08455 -0.0206 -0.08785 -0.02107 C -0.09427 -0.02199 -0.10052 -0.02222 -0.10695 -0.02338 C -0.11025 -0.02384 -0.11337 -0.02523 -0.1165 -0.0257 C -0.12188 -0.02685 -0.12709 -0.02732 -0.13247 -0.02824 C -0.13577 -0.0287 -0.13889 -0.03009 -0.14202 -0.03056 C -0.15747 -0.03241 -0.1882 -0.03519 -0.1882 -0.03495 C -0.19306 -0.03634 -0.2066 -0.03982 -0.21059 -0.03982 C -0.23716 -0.03982 -0.26372 -0.03843 -0.29028 -0.03773 C -0.31337 -0.03195 -0.28386 -0.03866 -0.32709 -0.03287 C -0.32969 -0.03241 -0.33229 -0.03102 -0.33507 -0.03056 C -0.33976 -0.0294 -0.34462 -0.02917 -0.34931 -0.02824 C -0.35469 -0.02685 -0.3599 -0.02407 -0.36528 -0.02338 L -0.39879 -0.01852 L -0.41615 -0.01644 C -0.4224 -0.0132 -0.42136 -0.01343 -0.429 -0.01134 C -0.43282 -0.01065 -0.43646 -0.01019 -0.44011 -0.00903 C -0.44445 -0.00787 -0.44879 -0.00648 -0.45295 -0.0044 C -0.45608 -0.00278 -0.4592 -0.00046 -0.4625 0.00046 L -0.47049 0.00278 C -0.47275 0.00463 -0.47466 0.00625 -0.47691 0.00741 C -0.48316 0.0118 -0.48976 0.01505 -0.49601 0.01944 C -0.50018 0.02268 -0.50469 0.02523 -0.50868 0.02917 C -0.51042 0.03055 -0.51163 0.03264 -0.51354 0.0338 C -0.51667 0.03588 -0.52309 0.03866 -0.52309 0.03889 C -0.5283 0.0463 -0.52726 0.0463 -0.53438 0.05046 C -0.5375 0.05255 -0.54115 0.05255 -0.54375 0.05509 C -0.54705 0.05833 -0.54983 0.06227 -0.55348 0.06481 C -0.55556 0.06643 -0.55782 0.06759 -0.55973 0.06968 C -0.56163 0.07153 -0.5632 0.07407 -0.56459 0.07685 C -0.5658 0.07917 -0.56632 0.08194 -0.56771 0.08403 C -0.56945 0.08634 -0.57223 0.08657 -0.57413 0.08866 C -0.57657 0.09143 -0.5783 0.09514 -0.58038 0.09815 C -0.58195 0.10023 -0.58368 0.10139 -0.58525 0.10301 C -0.59184 0.11805 -0.59167 0.11157 -0.59167 0.11991 " pathEditMode="relative" rAng="0" ptsTypes="AAAAAAAAAAAAAAAAAAAAAAAAAAAAAAAAAAAA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83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167 0.11991 L -0.59167 0.12014 C -0.58733 0.11458 -0.58282 0.10949 -0.57848 0.10417 C -0.56563 0.08866 -0.58403 0.10833 -0.56337 0.08634 C -0.56129 0.08403 -0.55921 0.08171 -0.55678 0.07986 C -0.55365 0.07708 -0.55 0.07546 -0.54671 0.07315 C -0.54497 0.07176 -0.54358 0.06991 -0.54185 0.06852 C -0.54011 0.06759 -0.53837 0.06736 -0.53681 0.06644 C -0.53316 0.06412 -0.52813 0.05787 -0.52518 0.05533 C -0.52292 0.05347 -0.52066 0.05208 -0.51841 0.05093 C -0.51685 0.05 -0.51511 0.04954 -0.51337 0.04861 C -0.51112 0.04722 -0.50903 0.04537 -0.50678 0.04421 C -0.50469 0.04306 -0.50226 0.04306 -0.50018 0.0419 C -0.49549 0.03935 -0.49115 0.03588 -0.48681 0.0331 C -0.48455 0.03148 -0.48247 0.02986 -0.48004 0.02847 C -0.47726 0.02708 -0.47466 0.02523 -0.47171 0.02408 C -0.4691 0.02315 -0.46615 0.02292 -0.46337 0.02199 C -0.46181 0.0213 -0.4599 0.02083 -0.45851 0.01968 C -0.45487 0.01713 -0.45244 0.01181 -0.44844 0.01088 L -0.44011 0.00857 C -0.43733 0.00625 -0.43473 0.0037 -0.43178 0.00185 C -0.425 -0.00208 -0.42153 -0.00231 -0.41511 -0.00486 C -0.41337 -0.00555 -0.41181 -0.00648 -0.41007 -0.00694 C -0.40678 -0.0081 -0.40348 -0.00833 -0.40018 -0.00926 C -0.39566 -0.01042 -0.39115 -0.01227 -0.38681 -0.01366 C -0.38455 -0.01435 -0.38212 -0.01458 -0.38004 -0.01597 C -0.37414 -0.01991 -0.37414 -0.02037 -0.36841 -0.02268 C -0.36615 -0.02338 -0.36407 -0.02407 -0.36181 -0.02477 C -0.35903 -0.02569 -0.35625 -0.02616 -0.35348 -0.02708 C -0.35 -0.02824 -0.34688 -0.03055 -0.34341 -0.03148 C -0.33785 -0.03287 -0.3323 -0.03403 -0.32674 -0.03588 C -0.32448 -0.03657 -0.3224 -0.0375 -0.32014 -0.03819 C -0.31685 -0.03912 -0.31337 -0.03958 -0.31007 -0.04028 L -0.05677 -0.03819 C -0.05451 -0.03819 -0.05243 -0.03657 -0.05017 -0.03588 C -0.04218 -0.0338 -0.0375 -0.03426 -0.03004 -0.02917 C -0.00798 -0.01458 -0.0356 -0.03241 -0.01841 -0.02268 C -0.01615 -0.0213 -0.01407 -0.01944 -0.01181 -0.01805 C -0.0085 -0.01643 -0.00468 -0.0162 -0.00173 -0.01366 C -0.00018 -0.01227 0.00138 -0.01018 0.0033 -0.00926 C 0.0059 -0.00787 0.00885 -0.00787 0.01164 -0.00694 C 0.01563 -0.00555 0.0165 -0.00486 0.01997 -0.00255 " pathEditMode="relative" rAng="0" ptsTypes="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73" y="-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694 L 0.00017 0.00718 C -0.00052 0.00023 -0.00104 -0.00648 -0.00156 -0.0132 C -0.00226 -0.02199 -0.00243 -0.03102 -0.00313 -0.03982 C -0.004 -0.05324 -0.00452 -0.06667 -0.00625 -0.07986 C -0.00677 -0.08357 -0.00729 -0.08727 -0.00764 -0.09097 C -0.00834 -0.09676 -0.00851 -0.10278 -0.0092 -0.1088 C -0.01007 -0.11458 -0.01146 -0.1206 -0.01233 -0.12639 C -0.01285 -0.1294 -0.01337 -0.13241 -0.01389 -0.13542 L -0.01858 -0.15532 L -0.02014 -0.16204 C -0.02066 -0.16412 -0.02118 -0.16644 -0.0217 -0.16875 C -0.02222 -0.17153 -0.02257 -0.17477 -0.02309 -0.17755 C -0.02396 -0.18056 -0.02535 -0.18333 -0.02639 -0.18634 C -0.02795 -0.19236 -0.02813 -0.19583 -0.02952 -0.20208 C -0.03038 -0.20648 -0.03073 -0.21134 -0.03247 -0.21528 L -0.03559 -0.22199 C -0.03611 -0.225 -0.03629 -0.22824 -0.03716 -0.23079 C -0.03768 -0.23241 -0.04601 -0.25023 -0.04809 -0.25301 C -0.05 -0.25579 -0.05625 -0.26157 -0.05886 -0.26412 C -0.0599 -0.26644 -0.06059 -0.26898 -0.06198 -0.27083 C -0.06441 -0.27454 -0.06997 -0.27755 -0.07292 -0.27986 C -0.07448 -0.28102 -0.07587 -0.2831 -0.07743 -0.28426 C -0.08056 -0.28657 -0.08698 -0.28773 -0.08993 -0.28866 C -0.11094 -0.3037 -0.0875 -0.28773 -0.10834 -0.29977 C -0.11059 -0.30093 -0.1125 -0.30301 -0.11476 -0.30417 C -0.11754 -0.30602 -0.12084 -0.30718 -0.12396 -0.30857 C -0.13056 -0.31181 -0.12691 -0.31019 -0.13472 -0.31296 L -0.20295 -0.31088 C -0.20556 -0.31065 -0.20799 -0.30903 -0.21077 -0.30857 C -0.22153 -0.30695 -0.24323 -0.30417 -0.24323 -0.30394 C -0.24584 -0.30347 -0.24844 -0.30278 -0.25104 -0.30208 C -0.25313 -0.30139 -0.25504 -0.30046 -0.25712 -0.29977 C -0.26736 -0.29676 -0.26424 -0.29884 -0.27257 -0.29537 C -0.28577 -0.29005 -0.26841 -0.29699 -0.28195 -0.28866 C -0.28386 -0.2875 -0.28611 -0.28727 -0.2882 -0.28634 C -0.28924 -0.28426 -0.28993 -0.28148 -0.29132 -0.27986 C -0.29254 -0.27824 -0.29479 -0.27917 -0.29584 -0.27755 C -0.29705 -0.27593 -0.29653 -0.27269 -0.2974 -0.27083 C -0.29913 -0.26736 -0.30191 -0.26528 -0.30365 -0.26204 C -0.30486 -0.25995 -0.3066 -0.25532 -0.3066 -0.25509 " pathEditMode="relative" rAng="0" ptsTypes="AAAAAAAAAAAAAAAAAAAAAAAAAAAAAAAAAAAAAAA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47" y="-1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66 -0.25509 L -0.3066 -0.25486 C -0.3007 -0.25949 -0.29497 -0.26435 -0.28889 -0.26852 C -0.28594 -0.27037 -0.28299 -0.2713 -0.28004 -0.27292 C -0.25139 -0.28889 -0.27639 -0.27616 -0.25608 -0.28611 C -0.24479 -0.2919 -0.25868 -0.28426 -0.24705 -0.29283 C -0.24341 -0.2956 -0.23698 -0.29653 -0.23368 -0.29699 L -0.17986 -0.29514 C -0.17604 -0.29491 -0.17188 -0.29375 -0.16806 -0.29283 C -0.16563 -0.29236 -0.15695 -0.28982 -0.15452 -0.28843 C -0.14393 -0.2831 -0.15035 -0.28611 -0.14254 -0.27963 C -0.14063 -0.27801 -0.13854 -0.27685 -0.13663 -0.275 C -0.13438 -0.27315 -0.13299 -0.27014 -0.13056 -0.26852 C -0.12691 -0.26551 -0.12257 -0.26435 -0.11875 -0.26181 C -0.11059 -0.25602 -0.11302 -0.25486 -0.10521 -0.2507 C -0.1033 -0.24954 -0.10139 -0.24908 -0.09931 -0.24838 C -0.09323 -0.24167 -0.08837 -0.23588 -0.08143 -0.23056 C -0.0783 -0.22847 -0.07535 -0.22639 -0.0724 -0.22408 C -0.0592 -0.2125 -0.06771 -0.21829 -0.05591 -0.20625 C -0.05365 -0.20371 -0.05104 -0.20209 -0.04844 -0.19954 C -0.03854 -0.18935 -0.04236 -0.19121 -0.03212 -0.17755 C -0.03073 -0.1757 -0.029 -0.17477 -0.02761 -0.17315 C -0.01615 -0.1588 -0.02986 -0.17292 -0.01858 -0.16204 C -0.01771 -0.15972 -0.01684 -0.15741 -0.01563 -0.15533 C -0.01268 -0.14931 -0.00938 -0.14375 -0.00677 -0.1375 C -0.00122 -0.12361 -0.00434 -0.1294 0.00225 -0.11968 C 0.0026 -0.11759 0.00312 -0.11528 0.00364 -0.11297 C 0.00451 -0.10996 0.0059 -0.10718 0.00659 -0.10417 C 0.00781 -0.09954 0.00903 -0.08866 0.00955 -0.08426 C 0.01007 -0.08218 0.01076 -0.07986 0.01111 -0.07778 C 0.01441 -0.05787 0.01024 -0.07547 0.01562 -0.05579 C 0.0151 -0.04213 0.01493 -0.02894 0.01406 -0.01551 C 0.01406 -0.0125 0.01319 -0.00949 0.0125 -0.00648 C 0.01232 -0.0044 0.01111 0.00023 0.01111 0.00046 " pathEditMode="relative" rAng="0" ptsTypes="AAAAAAAAAAAAAAAAAAAAAAAAAAAAAAAA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11" y="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04 -0.01574 -0.00034 -0.03171 -0.0033 -0.04676 C -0.00642 -0.06343 -0.00694 -0.06389 -0.00833 -0.08009 C -0.0085 -0.08241 -0.01146 -0.13056 -0.01319 -0.14468 C -0.01354 -0.14769 -0.01441 -0.15046 -0.01493 -0.15347 C -0.01597 -0.16829 -0.01475 -0.1838 -0.01823 -0.19792 C -0.01875 -0.20023 -0.01944 -0.20232 -0.01996 -0.20463 C -0.02048 -0.20764 -0.02291 -0.22315 -0.025 -0.22917 C -0.02587 -0.23218 -0.02708 -0.23495 -0.0283 -0.23796 C -0.02882 -0.24167 -0.02916 -0.24537 -0.02986 -0.24907 C -0.03038 -0.25139 -0.03107 -0.25347 -0.03159 -0.25579 C -0.03229 -0.2588 -0.03264 -0.26181 -0.03333 -0.26458 C -0.03368 -0.2669 -0.03437 -0.26898 -0.03489 -0.2713 C -0.03559 -0.27431 -0.03593 -0.27732 -0.03663 -0.28009 C -0.0375 -0.28403 -0.03889 -0.2875 -0.03993 -0.2912 C -0.04548 -0.31134 -0.0408 -0.29792 -0.04653 -0.31343 C -0.04757 -0.32014 -0.04809 -0.32523 -0.05 -0.33125 C -0.05087 -0.33426 -0.05225 -0.33704 -0.0533 -0.34028 C -0.06493 -0.37917 -0.04982 -0.33125 -0.05833 -0.36458 C -0.05903 -0.36782 -0.06041 -0.3706 -0.06163 -0.37361 C -0.06215 -0.37732 -0.06232 -0.38102 -0.06319 -0.38472 C -0.06389 -0.38727 -0.06562 -0.38889 -0.06666 -0.39144 C -0.06736 -0.39352 -0.06753 -0.39583 -0.06823 -0.39792 C -0.06927 -0.40116 -0.07066 -0.40394 -0.07153 -0.40695 C -0.07569 -0.41945 -0.07066 -0.40741 -0.075 -0.42245 C -0.07587 -0.42546 -0.07725 -0.42824 -0.0783 -0.43125 C -0.07899 -0.43357 -0.07916 -0.43588 -0.07986 -0.43796 C -0.08472 -0.4507 -0.08767 -0.45139 -0.09166 -0.4669 C -0.09514 -0.48102 -0.09097 -0.46574 -0.09826 -0.48681 C -0.09948 -0.49051 -0.10034 -0.49445 -0.10156 -0.49815 C -0.10243 -0.50046 -0.10399 -0.50232 -0.10486 -0.50463 C -0.11337 -0.52454 -0.10347 -0.50394 -0.11163 -0.52037 C -0.11215 -0.52315 -0.11232 -0.52639 -0.11319 -0.52917 C -0.11406 -0.53171 -0.11562 -0.53357 -0.11666 -0.53588 C -0.1184 -0.53958 -0.11979 -0.54329 -0.12153 -0.54699 C -0.12309 -0.55 -0.12517 -0.55278 -0.12656 -0.55579 C -0.12795 -0.55857 -0.12864 -0.56181 -0.12986 -0.56482 C -0.13194 -0.56921 -0.13541 -0.57292 -0.13663 -0.57801 C -0.13715 -0.58032 -0.13732 -0.58287 -0.13837 -0.58472 C -0.1401 -0.5882 -0.14288 -0.59051 -0.14496 -0.59352 C -0.14618 -0.5956 -0.1467 -0.59861 -0.14826 -0.60023 C -0.15121 -0.6037 -0.15503 -0.60602 -0.15833 -0.60926 C -0.16059 -0.61134 -0.16267 -0.61389 -0.16493 -0.61574 C -0.16701 -0.61759 -0.16944 -0.61852 -0.1717 -0.62037 C -0.175 -0.62315 -0.1783 -0.62616 -0.18159 -0.62917 C -0.18333 -0.63056 -0.18455 -0.63357 -0.18663 -0.63357 C -0.19531 -0.63449 -0.21458 -0.63542 -0.225 -0.63796 C -0.25677 -0.64607 -0.21545 -0.64028 -0.25989 -0.64468 C -0.26666 -0.6463 -0.27882 -0.64907 -0.28507 -0.64907 C -0.29618 -0.64907 -0.30729 -0.64769 -0.3184 -0.64699 C -0.32274 -0.64537 -0.32778 -0.64583 -0.33159 -0.64259 C -0.33333 -0.64097 -0.33472 -0.63889 -0.33663 -0.63796 C -0.33993 -0.63657 -0.3434 -0.63681 -0.3467 -0.63588 C -0.34843 -0.63542 -0.35 -0.63426 -0.35173 -0.63357 C -0.35312 -0.63218 -0.36093 -0.62407 -0.36337 -0.62245 C -0.36493 -0.62153 -0.36684 -0.6213 -0.3684 -0.62037 C -0.37378 -0.61667 -0.37326 -0.61829 -0.37326 -0.61366 " pathEditMode="relative" ptsTypes="AAAAAAAAAAA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608 -0.00069 0.01215 -0.00254 0.01823 -0.00208 C 0.02222 -0.00185 0.02604 0.00093 0.02986 0.00232 C 0.03264 0.00324 0.03542 0.00371 0.03819 0.00463 L 0.06163 0.01111 C 0.06441 0.01204 0.06719 0.01227 0.06996 0.01343 L 0.08993 0.02223 C 0.09323 0.02385 0.09687 0.02477 0.1 0.02685 C 0.1033 0.02894 0.1066 0.03148 0.10989 0.03334 C 0.11267 0.03519 0.11562 0.03635 0.11823 0.03797 C 0.12048 0.03912 0.12274 0.04098 0.125 0.04236 C 0.13437 0.04769 0.12552 0.04051 0.13663 0.04908 C 0.13923 0.05093 0.14653 0.0581 0.14826 0.06019 C 0.15 0.06204 0.15156 0.06482 0.1533 0.06667 C 0.15937 0.07361 0.15972 0.07338 0.16667 0.07778 C 0.17413 0.09306 0.16441 0.075 0.1783 0.09352 C 0.17969 0.09537 0.18038 0.09815 0.1816 0.1 C 0.18316 0.10255 0.18524 0.10417 0.18663 0.10672 C 0.19028 0.11389 0.19201 0.12292 0.1967 0.12894 C 0.21076 0.14769 0.19983 0.13172 0.21163 0.15348 C 0.21371 0.15718 0.21632 0.16065 0.21823 0.16459 C 0.22257 0.17315 0.22569 0.18264 0.23003 0.19121 C 0.23212 0.1956 0.2342 0.20023 0.23663 0.20463 C 0.23871 0.20834 0.24132 0.21158 0.24323 0.21574 C 0.24531 0.21991 0.24635 0.22477 0.24826 0.22894 C 0.25017 0.2331 0.25312 0.23611 0.25503 0.24005 C 0.25694 0.24422 0.25798 0.24931 0.25989 0.25348 C 0.2618 0.25741 0.26476 0.26065 0.26667 0.26459 C 0.27031 0.27176 0.27205 0.28079 0.27673 0.28681 C 0.28489 0.29769 0.2842 0.29584 0.29167 0.31574 C 0.2934 0.32014 0.29479 0.32477 0.2967 0.32894 C 0.29757 0.33125 0.29913 0.33334 0.3 0.33565 C 0.30191 0.34074 0.30312 0.34607 0.30503 0.35116 C 0.30712 0.35718 0.31042 0.3625 0.31163 0.36898 C 0.31319 0.37755 0.31354 0.38056 0.31667 0.38912 C 0.31753 0.39144 0.3191 0.39329 0.31996 0.3956 C 0.32083 0.39769 0.32083 0.40023 0.3217 0.40232 C 0.32257 0.40486 0.32413 0.40672 0.325 0.40903 C 0.32604 0.41204 0.32795 0.42199 0.3283 0.42454 C 0.32899 0.42824 0.32899 0.43218 0.33003 0.43565 C 0.33073 0.4382 0.33229 0.44005 0.33333 0.44236 C 0.33385 0.44537 0.3342 0.44838 0.33507 0.45116 C 0.3368 0.45764 0.33889 0.46135 0.34167 0.4669 C 0.34531 0.49121 0.3408 0.46574 0.3467 0.48681 C 0.34826 0.4926 0.34792 0.49699 0.35 0.50232 C 0.35139 0.50625 0.35347 0.50973 0.35503 0.51343 C 0.35573 0.51551 0.3559 0.51806 0.3566 0.52014 C 0.35764 0.52315 0.35903 0.52593 0.36007 0.52894 C 0.36597 0.54885 0.36024 0.53611 0.36667 0.54908 C 0.36719 0.55185 0.36875 0.56135 0.36996 0.56459 C 0.37083 0.5669 0.37239 0.56898 0.37326 0.5713 C 0.37517 0.57639 0.37569 0.58403 0.37673 0.58912 C 0.37708 0.59144 0.3776 0.59352 0.3783 0.5956 C 0.38194 0.60695 0.3816 0.60093 0.3816 0.60695 " pathEditMode="relative" ptsTypes="AAAAAAAAAAAAAAAAAAAAAAAAAAAAAAAAAAAAAAAAAAAAAAAAAAAAA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4 -0.01112 -0.00365 -0.022 -0.00504 -0.03334 C -0.00573 -0.03774 -0.00591 -0.04213 -0.00677 -0.04653 C -0.00816 -0.05417 -0.01129 -0.06366 -0.01337 -0.07107 C -0.01407 -0.07547 -0.01337 -0.08056 -0.01511 -0.08426 C -0.0191 -0.09352 -0.03004 -0.1088 -0.03004 -0.1088 C -0.03125 -0.1125 -0.03177 -0.11667 -0.03351 -0.11991 C -0.03559 -0.12431 -0.03907 -0.12709 -0.04184 -0.13102 C -0.04358 -0.1338 -0.04497 -0.13704 -0.04671 -0.13982 C -0.05 -0.14514 -0.05365 -0.15 -0.05677 -0.15556 C -0.05921 -0.15973 -0.06094 -0.16459 -0.06337 -0.16875 C -0.06598 -0.17292 -0.06945 -0.1757 -0.07171 -0.17987 C -0.07448 -0.18473 -0.0757 -0.19075 -0.07848 -0.19561 C -0.08351 -0.20487 -0.09028 -0.2125 -0.09514 -0.22223 C -0.10139 -0.23473 -0.1033 -0.23982 -0.11181 -0.25116 C -0.11476 -0.2551 -0.11875 -0.25811 -0.12171 -0.26227 C -0.12535 -0.26713 -0.12813 -0.27292 -0.13177 -0.27778 C -0.13594 -0.28334 -0.14098 -0.28774 -0.14514 -0.29329 C -0.14879 -0.29815 -0.15139 -0.30394 -0.15504 -0.3088 C -0.15868 -0.31366 -0.16302 -0.3176 -0.16684 -0.32223 C -0.17084 -0.32732 -0.17448 -0.33287 -0.17848 -0.33774 C -0.18212 -0.34237 -0.18611 -0.347 -0.19011 -0.35116 C -0.19323 -0.3544 -0.19723 -0.35649 -0.20018 -0.35996 C -0.20382 -0.36459 -0.20608 -0.37153 -0.21007 -0.37547 C -0.26493 -0.43125 -0.21337 -0.37315 -0.24844 -0.4044 C -0.27014 -0.42385 -0.25035 -0.41204 -0.27014 -0.42662 C -0.27657 -0.43149 -0.28368 -0.43496 -0.29011 -0.44005 C -0.29566 -0.44445 -0.3007 -0.45024 -0.30677 -0.45348 C -0.30955 -0.45487 -0.3125 -0.45602 -0.31511 -0.45787 C -0.31684 -0.45903 -0.31841 -0.46088 -0.32014 -0.46227 C -0.32223 -0.46389 -0.32466 -0.46505 -0.32674 -0.46667 C -0.32848 -0.46806 -0.32986 -0.47014 -0.33177 -0.47107 C -0.34723 -0.48033 -0.33646 -0.47084 -0.34844 -0.4801 C -0.35018 -0.48125 -0.35157 -0.48334 -0.35348 -0.4845 C -0.35556 -0.48565 -0.35799 -0.48565 -0.36007 -0.48681 C -0.3625 -0.48797 -0.36459 -0.48982 -0.36684 -0.49121 C -0.36945 -0.49283 -0.3724 -0.49399 -0.37518 -0.49561 C -0.37743 -0.497 -0.37952 -0.49885 -0.38177 -0.5 C -0.38611 -0.50209 -0.38941 -0.50186 -0.39341 -0.5044 C -0.39966 -0.50857 -0.39775 -0.51042 -0.40504 -0.51343 C -0.40834 -0.51459 -0.41181 -0.51482 -0.41511 -0.51551 C -0.43559 -0.52917 -0.41546 -0.51737 -0.43351 -0.52454 C -0.45313 -0.53241 -0.42882 -0.52639 -0.45348 -0.53125 C -0.45625 -0.53264 -0.45886 -0.53426 -0.46181 -0.53565 C -0.46389 -0.53658 -0.46615 -0.53727 -0.46841 -0.53774 C -0.479 -0.54098 -0.47743 -0.54005 -0.49011 -0.54237 C -0.49393 -0.54306 -0.49792 -0.54399 -0.50174 -0.54445 C -0.5073 -0.54537 -0.51285 -0.54584 -0.51841 -0.54676 C -0.52118 -0.54723 -0.52396 -0.54815 -0.52674 -0.54885 C -0.52848 -0.54954 -0.53004 -0.55093 -0.53177 -0.55116 C -0.54236 -0.55255 -0.55296 -0.55255 -0.56337 -0.55348 C -0.56841 -0.55417 -0.57344 -0.5544 -0.57848 -0.55556 C -0.58195 -0.55649 -0.58507 -0.55903 -0.58837 -0.55996 C -0.59497 -0.56204 -0.60174 -0.5632 -0.60851 -0.56459 C -0.6448 -0.57223 -0.60052 -0.56227 -0.62848 -0.56899 C -0.63177 -0.56968 -0.63837 -0.57107 -0.63837 -0.57107 " pathEditMode="relative" ptsTypes="AAAAA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837 -0.57083 L -0.63837 -0.57083 C -0.61702 -0.57384 -0.62327 -0.57431 -0.59844 -0.57083 C -0.5849 -0.56921 -0.59132 -0.56852 -0.57674 -0.56435 C -0.57292 -0.5632 -0.56892 -0.56273 -0.56511 -0.56204 L -0.54184 -0.55093 C -0.53507 -0.54792 -0.52813 -0.54583 -0.5217 -0.54213 C -0.51181 -0.53611 -0.50191 -0.5294 -0.49184 -0.52431 C -0.48299 -0.51991 -0.47396 -0.51713 -0.46511 -0.5132 C -0.46406 -0.51273 -0.43403 -0.49815 -0.42674 -0.49306 C -0.41875 -0.48773 -0.41146 -0.48056 -0.40347 -0.47546 C -0.39531 -0.47014 -0.38663 -0.46713 -0.37847 -0.46204 C -0.36875 -0.45602 -0.35972 -0.44815 -0.35017 -0.44213 C -0.33038 -0.4294 -0.27726 -0.40023 -0.25833 -0.38658 C -0.25226 -0.38195 -0.24601 -0.37801 -0.24011 -0.37315 C -0.23264 -0.3669 -0.2257 -0.35972 -0.2184 -0.35324 C -0.2158 -0.3507 -0.21285 -0.34884 -0.21007 -0.34653 C -0.2 -0.3375 -0.2066 -0.34283 -0.19844 -0.3331 C -0.19566 -0.33009 -0.19271 -0.32755 -0.19011 -0.32431 C -0.1809 -0.31273 -0.17327 -0.29908 -0.16337 -0.28866 C -0.15347 -0.27824 -0.14184 -0.27014 -0.13333 -0.25764 C -0.12899 -0.25093 -0.125 -0.24375 -0.12014 -0.2375 C -0.11545 -0.23171 -0.1099 -0.22755 -0.10504 -0.22199 C -0.1 -0.21644 -0.09497 -0.21042 -0.09011 -0.20417 C -0.08767 -0.20139 -0.08577 -0.19815 -0.08333 -0.19537 C -0.07847 -0.19005 -0.07292 -0.18588 -0.0684 -0.17986 C -0.06667 -0.17755 -0.06528 -0.17523 -0.06337 -0.17315 C -0.06181 -0.17153 -0.05972 -0.1706 -0.05833 -0.16875 C -0.05695 -0.16667 -0.04879 -0.15394 -0.0467 -0.14861 C -0.04601 -0.14653 -0.04583 -0.14421 -0.04514 -0.14213 C -0.04306 -0.13611 -0.03958 -0.13079 -0.03837 -0.12431 C -0.03785 -0.1213 -0.03785 -0.11806 -0.03681 -0.11528 C -0.03559 -0.11273 -0.03333 -0.11088 -0.03177 -0.1088 C -0.03056 -0.10417 -0.03038 -0.09931 -0.02847 -0.09537 L -0.0217 -0.08195 C -0.02083 -0.08009 -0.02101 -0.07732 -0.02014 -0.07546 C -0.01875 -0.07222 -0.01667 -0.06945 -0.01511 -0.06644 C -0.01389 -0.06435 -0.01285 -0.06204 -0.01181 -0.05972 C -0.00833 -0.04144 -0.0125 -0.05972 -0.00677 -0.04421 C -0.0059 -0.04213 -0.0059 -0.03982 -0.00504 -0.0375 C -0.00417 -0.03519 -0.00261 -0.03333 -0.00174 -0.03102 C 0.00364 -0.01505 -0.00208 -0.02014 0.00503 -0.01528 " pathEditMode="relative" ptsTypes="AAAAAAAAAAAAAAAAAAAAAAAAAAAAAAAAAAAAAAAAAA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475 -0.01689 0.00746 -0.00972 0.0217 -0.02222 C 0.02326 -0.02384 0.02482 -0.02592 0.02673 -0.02685 L 0.03159 -0.02893 L 0.04826 -0.05115 L 0.05329 -0.05787 C 0.05781 -0.06389 0.0592 -0.06643 0.06493 -0.07129 C 0.06701 -0.07291 0.06944 -0.07407 0.0717 -0.07569 C 0.07882 -0.09467 0.07048 -0.07639 0.08003 -0.08889 C 0.09236 -0.10555 0.07812 -0.09189 0.08993 -0.10231 C 0.09114 -0.10463 0.09201 -0.10694 0.09323 -0.10902 C 0.09479 -0.11134 0.09687 -0.11319 0.09826 -0.11574 C 0.10017 -0.11921 0.10121 -0.12361 0.10329 -0.12685 C 0.1052 -0.12963 0.10798 -0.13078 0.10989 -0.13333 C 0.121 -0.14814 0.10503 -0.13264 0.11823 -0.14444 L 0.1217 -0.15787 C 0.12222 -0.16018 0.12239 -0.1625 0.12326 -0.16458 C 0.12691 -0.17176 0.12708 -0.17152 0.13003 -0.18009 C 0.13125 -0.18379 0.13177 -0.18773 0.13333 -0.1912 C 0.13524 -0.19583 0.13993 -0.20463 0.13993 -0.20463 C 0.14357 -0.22893 0.13906 -0.20347 0.14496 -0.22453 C 0.14948 -0.24097 0.14323 -0.22662 0.15 -0.24004 C 0.15173 -0.2493 0.1526 -0.25625 0.15503 -0.26458 C 0.15607 -0.26828 0.15746 -0.27176 0.15833 -0.27569 C 0.15902 -0.27916 0.1592 -0.2831 0.15989 -0.2868 C 0.16041 -0.28912 0.16111 -0.2912 0.16163 -0.29351 C 0.16232 -0.29629 0.16267 -0.2993 0.16336 -0.30231 C 0.16267 -0.33333 0.16267 -0.36458 0.16163 -0.3956 C 0.16145 -0.39861 0.16059 -0.40162 0.15989 -0.40439 C 0.15607 -0.4199 0.15763 -0.41088 0.15329 -0.42453 C 0.1526 -0.42662 0.15208 -0.42893 0.15156 -0.43125 C 0.15104 -0.43402 0.15104 -0.43726 0.15 -0.44004 C 0.14878 -0.44328 0.14635 -0.44583 0.14496 -0.44884 C 0.14357 -0.45185 0.14288 -0.45486 0.14166 -0.45787 C 0.14062 -0.46018 0.13923 -0.46226 0.13836 -0.46458 C 0.13698 -0.46736 0.13645 -0.4706 0.13489 -0.47338 C 0.1335 -0.47592 0.13142 -0.47754 0.13003 -0.48009 C 0.12257 -0.49189 0.13003 -0.48125 0.125 -0.49328 C 0.12309 -0.49814 0.11961 -0.50162 0.11823 -0.50671 C 0.1177 -0.50902 0.1177 -0.51157 0.11666 -0.51342 C 0.11545 -0.51551 0.11336 -0.51643 0.11163 -0.51782 C 0.11059 -0.52014 0.10972 -0.52268 0.10833 -0.52453 C 0.10347 -0.53078 0.10364 -0.52754 0.09826 -0.53125 C 0.08628 -0.53912 0.10121 -0.53217 0.08663 -0.54004 C 0.08333 -0.54166 0.07986 -0.54259 0.07656 -0.54444 C 0.07482 -0.5456 0.07343 -0.54791 0.0717 -0.54884 C 0.06961 -0.55023 0.06701 -0.55 0.06493 -0.55115 C 0.06041 -0.5537 0.05659 -0.55879 0.05156 -0.55995 C 0.04878 -0.56088 0.046 -0.56134 0.04323 -0.56226 C 0.04166 -0.56273 0.03993 -0.56389 0.03836 -0.56458 C 0.03559 -0.56527 0.03281 -0.56597 0.03003 -0.56666 C 0.01979 -0.57569 0.03055 -0.56713 0.0184 -0.57338 C 0.01597 -0.57453 0.01388 -0.57662 0.01163 -0.57777 C 0.00677 -0.58032 0.00034 -0.58287 -0.00504 -0.58449 C -0.01059 -0.58611 -0.01615 -0.58703 -0.02171 -0.58889 C -0.02396 -0.58958 -0.02622 -0.59027 -0.0283 -0.5912 C -0.03004 -0.59166 -0.0316 -0.59305 -0.03334 -0.59328 C -0.03837 -0.59444 -0.04341 -0.5949 -0.04827 -0.5956 C -0.05261 -0.59745 -0.05539 -0.59884 -0.06007 -0.6 C -0.06389 -0.60092 -0.06771 -0.60162 -0.07171 -0.60231 L -0.08664 -0.60902 L -0.09167 -0.61111 C -0.09341 -0.6118 -0.09497 -0.61296 -0.09671 -0.61342 C -0.10816 -0.61597 -0.10434 -0.6125 -0.1099 -0.6199 " pathEditMode="relative" ptsTypes="AAAAAAAAAAAAAAA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89 -0.61991 L -0.10989 -0.61968 C -0.0967 -0.61852 -0.08333 -0.61852 -0.06996 -0.61528 C -0.06597 -0.61459 -0.06232 -0.61065 -0.05868 -0.60834 C -0.05711 -0.60764 -0.05572 -0.60672 -0.05434 -0.60602 C -0.05086 -0.59908 -0.04791 -0.59167 -0.04444 -0.58473 C -0.03281 -0.56389 -0.03055 -0.56505 -0.02152 -0.54491 C -0.01979 -0.54121 -0.01875 -0.53681 -0.01718 -0.53334 C -0.01006 -0.51829 -0.01284 -0.5301 -0.00711 -0.51436 C -0.00555 -0.50996 -0.00434 -0.5051 -0.00277 -0.50047 C -0.00104 -0.49491 0.00122 -0.48982 0.00278 -0.48403 C 0.00452 -0.47871 0.00556 -0.47292 0.00712 -0.4676 C 0.01268 -0.45 0.00973 -0.46181 0.01424 -0.44885 C 0.01528 -0.44584 0.01615 -0.4426 0.01719 -0.43936 C 0.0191 -0.4338 0.02119 -0.42871 0.02292 -0.42292 C 0.0257 -0.41412 0.02952 -0.40255 0.0316 -0.39236 C 0.03212 -0.38959 0.03212 -0.38611 0.03282 -0.38311 C 0.03403 -0.37894 0.03594 -0.3757 0.03716 -0.37153 C 0.03907 -0.36436 0.04028 -0.35556 0.0415 -0.34792 C 0.04202 -0.33056 0.04306 -0.31343 0.04306 -0.29607 C 0.04306 -0.26343 0.04237 -0.23033 0.0415 -0.19769 C 0.04132 -0.19514 0.04028 -0.19306 0.03994 -0.19051 C 0.03941 -0.18588 0.03924 -0.18125 0.03872 -0.17662 C 0.0382 -0.17408 0.0375 -0.17199 0.03716 -0.16945 C 0.03664 -0.16482 0.03646 -0.15996 0.03577 -0.15533 C 0.0349 -0.14908 0.03351 -0.14306 0.03282 -0.13658 C 0.03247 -0.13033 0.0323 -0.12408 0.0316 -0.11783 C 0.03073 -0.11297 0.02952 -0.10834 0.02848 -0.10371 L 0.02726 -0.09676 C 0.02674 -0.09445 0.02622 -0.09213 0.0257 -0.08959 C 0.02535 -0.08658 0.02518 -0.08334 0.02431 -0.08033 C 0.02362 -0.07755 0.0224 -0.0757 0.02136 -0.07315 C 0.01841 -0.05371 0.02223 -0.07523 0.0158 -0.04977 L 0.01146 -0.02871 C 0.01094 -0.02616 0.01077 -0.02361 0.01007 -0.02153 C 0.00903 -0.01922 0.00782 -0.01713 0.00712 -0.01459 C 0.00591 -0.01019 0.00434 -0.00047 0.00434 3.33333E-6 " pathEditMode="relative" rAng="0" ptsTypes="AAAAAAAAAAAAAAAAAAAAAAAAAAAAAAAAAAAAA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39" y="3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82 -0.00578 0.00747 -0.01203 0.01163 -0.01759 C 0.01701 -0.02477 0.04115 -0.04606 0.04167 -0.04653 C 0.04497 -0.05023 0.04792 -0.05463 0.05156 -0.05764 C 0.05521 -0.06065 0.05955 -0.0618 0.0632 -0.06435 C 0.06615 -0.0662 0.06875 -0.06898 0.07153 -0.07106 C 0.07379 -0.07268 0.07622 -0.07338 0.0783 -0.07546 C 0.09201 -0.08842 0.075 -0.07639 0.08837 -0.08657 C 0.09497 -0.09166 0.0967 -0.09097 0.1033 -0.09768 C 0.10955 -0.10393 0.10712 -0.10347 0.11163 -0.11088 C 0.11823 -0.12153 0.12708 -0.12986 0.1316 -0.14213 C 0.14618 -0.18078 0.12656 -0.12778 0.14167 -0.17083 C 0.14375 -0.17685 0.14549 -0.1831 0.14826 -0.18865 L 0.15504 -0.20208 C 0.15608 -0.20416 0.15747 -0.20625 0.15833 -0.20879 C 0.15938 -0.21157 0.16042 -0.21481 0.16163 -0.21759 C 0.16267 -0.2199 0.16406 -0.22176 0.16493 -0.2243 C 0.1658 -0.22639 0.1658 -0.2287 0.16667 -0.23102 C 0.16806 -0.23472 0.16997 -0.23842 0.1717 -0.24213 C 0.17274 -0.24421 0.17413 -0.24629 0.175 -0.24861 C 0.17778 -0.25602 0.17865 -0.26111 0.18004 -0.26875 C 0.18056 -0.27245 0.1809 -0.27615 0.1816 -0.27986 C 0.18264 -0.28426 0.18385 -0.28865 0.18507 -0.29305 C 0.18785 -0.32291 0.18767 -0.31389 0.18507 -0.35764 C 0.18455 -0.36412 0.18212 -0.36504 0.18004 -0.37083 C 0.17917 -0.37291 0.17917 -0.37546 0.1783 -0.37754 C 0.17691 -0.38148 0.17483 -0.38495 0.17326 -0.38865 C 0.17205 -0.39143 0.17101 -0.39444 0.16997 -0.39745 C 0.16597 -0.40995 0.17135 -0.39838 0.16493 -0.41296 C 0.16042 -0.42361 0.16285 -0.41643 0.1566 -0.42639 C 0.15538 -0.42847 0.15451 -0.43102 0.1533 -0.4331 C 0.14931 -0.43958 0.14826 -0.43981 0.14323 -0.44421 C 0.13733 -0.45602 0.14271 -0.44676 0.1316 -0.45972 C 0.12986 -0.4618 0.12865 -0.46458 0.12656 -0.46643 C 0.12517 -0.46759 0.12326 -0.46782 0.1217 -0.46852 C 0.11597 -0.47153 0.1099 -0.47315 0.10504 -0.47754 C 0.1033 -0.47893 0.10191 -0.48102 0.1 -0.48194 C 0.09566 -0.48403 0.0908 -0.48356 0.08663 -0.48634 C 0.08438 -0.48796 0.08229 -0.48958 0.08004 -0.49074 C 0.07778 -0.4919 0.07552 -0.49213 0.07326 -0.49305 C 0.07153 -0.49375 0.06997 -0.49444 0.06823 -0.49514 C 0.05712 -0.49444 0.04601 -0.49467 0.0349 -0.49305 C 0.03142 -0.49259 0.025 -0.48865 0.025 -0.48865 C 0.02153 -0.48426 0.01754 -0.48055 0.01493 -0.47523 C 0.01267 -0.47083 0.01094 -0.46597 0.00833 -0.46203 C 0.00278 -0.4537 0.0033 -0.46111 0.0033 -0.45532 " pathEditMode="relative" ptsTypes="AAAAAAAAAAAAAAAAAAAAAAAAAAAAAAAAAAAAAAAAAAAAAAA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45532 L 0.0033 -0.45509 C 0.01216 -0.45463 0.02118 -0.45579 0.02987 -0.45324 C 0.03386 -0.45208 0.03681 -0.44768 0.03993 -0.44444 L 0.05834 -0.4243 C 0.06042 -0.42199 0.0625 -0.41921 0.06493 -0.41759 C 0.07014 -0.41412 0.075 -0.41111 0.07987 -0.40648 C 0.08507 -0.40162 0.08924 -0.39468 0.09497 -0.39097 C 0.10035 -0.3875 0.10834 -0.38241 0.11337 -0.37778 C 0.1191 -0.37199 0.12605 -0.36782 0.13004 -0.35995 C 0.13108 -0.35764 0.13247 -0.35579 0.13334 -0.35324 C 0.13646 -0.34375 0.13629 -0.34005 0.13837 -0.33102 C 0.13872 -0.3287 0.13941 -0.32662 0.13993 -0.3243 C 0.14046 -0.31921 0.1408 -0.31389 0.14167 -0.3088 C 0.14497 -0.28704 0.14254 -0.3287 0.14671 -0.28426 C 0.14723 -0.27847 0.14792 -0.27245 0.14827 -0.26667 C 0.15122 -0.22292 0.14792 -0.24653 0.15174 -0.22222 C 0.15105 -0.20069 0.15087 -0.17917 0.15 -0.15764 C 0.14983 -0.15393 0.14931 -0.15023 0.14827 -0.14653 C 0.14757 -0.14421 0.14601 -0.14236 0.14497 -0.14005 C 0.14375 -0.13704 0.14289 -0.13403 0.14167 -0.13102 C 0.14063 -0.1287 0.13924 -0.12685 0.13837 -0.1243 C 0.13698 -0.12083 0.13629 -0.1169 0.1349 -0.11319 C 0.13351 -0.10949 0.13143 -0.10602 0.13004 -0.10231 C 0.12865 -0.09861 0.12813 -0.09444 0.12657 -0.0912 C 0.12379 -0.08472 0.1198 -0.0794 0.11667 -0.07338 C 0.11546 -0.07106 0.11459 -0.06875 0.11337 -0.06667 C 0.11007 -0.06204 0.10591 -0.05856 0.1033 -0.05324 C 0.10226 -0.05116 0.10139 -0.04861 0.1 -0.04676 C 0.09862 -0.04468 0.09653 -0.04398 0.09497 -0.04213 C 0.0915 -0.03796 0.0882 -0.03333 0.0849 -0.02893 L 0.07987 -0.02222 C 0.0783 -0.01991 0.07622 -0.01829 0.075 -0.01551 C 0.07032 -0.00625 0.07309 -0.01088 0.06667 -0.00231 C 0.06598 -7.40741E-7 0.06615 0.00278 0.06493 0.0044 C 0.06216 0.0081 0.05834 0.01042 0.05487 0.01343 L 0.04983 0.01782 C 0.04827 0.01921 0.04653 0.0206 0.04497 0.02222 C 0.03664 0.03056 0.04063 0.02685 0.03316 0.03333 C 0.03108 0.03773 0.02778 0.04167 0.02657 0.04676 C 0.02605 0.04884 0.02605 0.05139 0.02483 0.05324 C 0.02362 0.05532 0.01997 0.05764 0.01997 0.05787 " pathEditMode="relative" rAng="0" ptsTypes="AAAAAAAAAAAAAAAAAAAAAAAAAAAAAAAAAAAAAAAAAA">
                                      <p:cBhvr>
                                        <p:cTn id="5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13" y="2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208 L -2.5E-6 -0.00185 C -0.00069 -0.00764 -0.00017 -0.0132 -0.00173 -0.01852 C -0.00243 -0.02083 -0.00538 -0.02176 -0.00642 -0.02384 C -0.00798 -0.02662 -0.00833 -0.02986 -0.00955 -0.03287 C -0.01093 -0.03588 -0.01284 -0.03866 -0.01441 -0.0419 C -0.01545 -0.04421 -0.01614 -0.04676 -0.01736 -0.04907 C -0.02083 -0.05463 -0.02517 -0.05949 -0.02847 -0.06528 C -0.02951 -0.06713 -0.03021 -0.06921 -0.03177 -0.0706 C -0.03958 -0.07986 -0.03333 -0.06782 -0.04097 -0.07963 C -0.04288 -0.08241 -0.04357 -0.08611 -0.04583 -0.08866 C -0.04687 -0.09005 -0.04913 -0.08958 -0.05052 -0.09051 C -0.05885 -0.09514 -0.05191 -0.09282 -0.05989 -0.09954 C -0.0618 -0.10093 -0.06406 -0.10185 -0.06632 -0.10301 C -0.06892 -0.10486 -0.07153 -0.10648 -0.07413 -0.10857 C -0.0783 -0.11181 -0.08194 -0.11667 -0.08663 -0.11921 C -0.09896 -0.12639 -0.09271 -0.12338 -0.10555 -0.12824 C -0.11614 -0.1375 -0.10694 -0.13102 -0.11962 -0.13542 C -0.12691 -0.13796 -0.12725 -0.13935 -0.13385 -0.14259 C -0.1493 -0.15046 -0.13368 -0.1419 -0.15104 -0.15 C -0.15989 -0.15394 -0.16146 -0.15833 -0.17326 -0.16065 C -0.17639 -0.16111 -0.17934 -0.16157 -0.18246 -0.1625 C -0.18576 -0.16343 -0.18889 -0.16505 -0.19201 -0.1662 C -0.1934 -0.16667 -0.19514 -0.16759 -0.1967 -0.16806 C -0.20555 -0.16921 -0.20659 -0.16898 -0.21389 -0.17153 C -0.21927 -0.17315 -0.21927 -0.17407 -0.22517 -0.175 C -0.22916 -0.17593 -0.2335 -0.17616 -0.2375 -0.17708 C -0.2401 -0.17732 -0.24271 -0.17801 -0.24548 -0.1787 C -0.24757 -0.17917 -0.24965 -0.18009 -0.25173 -0.18056 C -0.2559 -0.18125 -0.26007 -0.18148 -0.26441 -0.18218 C -0.26962 -0.18333 -0.27482 -0.18449 -0.28003 -0.18588 C -0.28212 -0.18657 -0.2842 -0.18727 -0.28628 -0.18773 C -0.29253 -0.18866 -0.29896 -0.18866 -0.30521 -0.18958 C -0.3085 -0.18982 -0.31163 -0.19074 -0.31475 -0.1912 C -0.31823 -0.1919 -0.32205 -0.19259 -0.32569 -0.19306 C -0.3309 -0.19375 -0.33611 -0.19421 -0.34132 -0.19468 L -0.41528 -0.19306 C -0.41805 -0.19282 -0.42048 -0.19167 -0.42309 -0.1912 C -0.42882 -0.19051 -0.43472 -0.19005 -0.44045 -0.18958 C -0.45989 -0.18495 -0.43559 -0.19051 -0.45781 -0.18588 C -0.46041 -0.18542 -0.46284 -0.18426 -0.46562 -0.18403 C -0.47396 -0.1831 -0.48229 -0.18287 -0.4908 -0.18218 C -0.49548 -0.18195 -0.50017 -0.18102 -0.50503 -0.18056 C -0.51805 -0.17917 -0.54444 -0.17778 -0.55677 -0.17708 C -0.57083 -0.17407 -0.56302 -0.175 -0.58021 -0.175 " pathEditMode="relative" rAng="0" ptsTypes="AAAAAAAAAAAAAAAAAAAAAAAAAAAAAAAAAAAAAAAAAAAAA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10" y="-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5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50" autoRev="1" fill="remove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2" grpId="0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428604"/>
            <a:ext cx="2786082" cy="27146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6-конечная звезда 11"/>
          <p:cNvSpPr/>
          <p:nvPr/>
        </p:nvSpPr>
        <p:spPr>
          <a:xfrm>
            <a:off x="1571604" y="928670"/>
            <a:ext cx="1571636" cy="1643074"/>
          </a:xfrm>
          <a:prstGeom prst="star6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857232"/>
            <a:ext cx="1285884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4786314" y="5357826"/>
            <a:ext cx="1714512" cy="1143008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571736" y="4857760"/>
            <a:ext cx="1214446" cy="1714512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ест 12"/>
          <p:cNvSpPr/>
          <p:nvPr/>
        </p:nvSpPr>
        <p:spPr>
          <a:xfrm>
            <a:off x="6929454" y="714356"/>
            <a:ext cx="1214446" cy="1214446"/>
          </a:xfrm>
          <a:prstGeom prst="plus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15140" y="2643182"/>
            <a:ext cx="178595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-конечная звезда 15"/>
          <p:cNvSpPr/>
          <p:nvPr/>
        </p:nvSpPr>
        <p:spPr>
          <a:xfrm>
            <a:off x="4357686" y="3071810"/>
            <a:ext cx="1857388" cy="1571636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998612" y="3857628"/>
            <a:ext cx="1571636" cy="142876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6-конечная звезда 17"/>
          <p:cNvSpPr/>
          <p:nvPr/>
        </p:nvSpPr>
        <p:spPr>
          <a:xfrm>
            <a:off x="7286644" y="4786322"/>
            <a:ext cx="1500198" cy="1643074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86181" y="281184"/>
            <a:ext cx="5018045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857225" y="3429000"/>
            <a:ext cx="8099402" cy="3485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0046 L 2.5E-6 -0.00023 C -0.00486 -0.00347 -0.00955 -0.00671 -0.01424 -0.00926 C -0.01615 -0.01042 -0.01841 -0.01042 -0.02031 -0.01157 C -0.02257 -0.01273 -0.02448 -0.01435 -0.02656 -0.01597 C -0.0283 -0.01736 -0.02952 -0.01968 -0.03143 -0.02037 C -0.03594 -0.02245 -0.04063 -0.02292 -0.04531 -0.02477 C -0.04688 -0.02523 -0.04844 -0.02593 -0.05 -0.02685 C -0.05156 -0.02801 -0.05295 -0.03032 -0.05469 -0.03125 C -0.05764 -0.03333 -0.06077 -0.03426 -0.06389 -0.03588 L -0.07327 -0.04028 C -0.07483 -0.04097 -0.07639 -0.04213 -0.07795 -0.04236 C -0.08108 -0.04329 -0.0842 -0.04375 -0.08716 -0.04468 C -0.08889 -0.04514 -0.09028 -0.04653 -0.09184 -0.04699 C -0.09549 -0.04792 -0.09913 -0.04838 -0.10278 -0.04907 C -0.12066 -0.05741 -0.11111 -0.05394 -0.15104 -0.04699 C -0.1533 -0.04653 -0.15504 -0.04352 -0.15729 -0.04236 C -0.1592 -0.04144 -0.16146 -0.04097 -0.16354 -0.04028 C -0.17587 -0.02708 -0.16285 -0.03935 -0.18073 -0.02917 C -0.18229 -0.02801 -0.18351 -0.02593 -0.18525 -0.02477 C -0.18941 -0.02176 -0.19358 -0.01898 -0.19775 -0.01597 C -0.19983 -0.01458 -0.20209 -0.01343 -0.204 -0.01157 L -0.22257 0.00625 C -0.22431 0.00764 -0.22552 0.00972 -0.22726 0.01042 L -0.23351 0.01273 C -0.23646 0.01551 -0.23924 0.01991 -0.24288 0.02153 C -0.24427 0.02222 -0.24601 0.02269 -0.24757 0.02384 C -0.26268 0.03588 -0.25087 0.03056 -0.26302 0.03495 L -0.26754 0.04167 " pathEditMode="relative" rAng="0" ptsTypes="AAAAAAAAAAAAAAAAAAAAAAAAA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5" y="-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54 0.04167 L -0.26754 0.0419 C -0.26441 0.03635 -0.26163 0.03079 -0.25816 0.02593 C -0.25677 0.02408 -0.25504 0.02292 -0.2533 0.02153 L -0.2342 0.00834 C -0.23212 0.00672 -0.22986 0.00556 -0.22778 0.00371 C -0.22639 0.00232 -0.225 0.00023 -0.22309 -0.00069 C -0.2191 -0.00277 -0.21042 -0.00509 -0.21042 -0.00486 C -0.20156 -0.01736 -0.21007 -0.00764 -0.19601 -0.0162 C -0.19427 -0.01736 -0.19306 -0.01944 -0.19132 -0.0206 C -0.18646 -0.02384 -0.17986 -0.02384 -0.17535 -0.025 C -0.17327 -0.02569 -0.17101 -0.02685 -0.16893 -0.02731 C -0.1658 -0.02824 -0.16268 -0.0287 -0.15955 -0.02963 C -0.15781 -0.03102 -0.15643 -0.0331 -0.15469 -0.03402 C -0.15226 -0.03541 -0.14931 -0.03611 -0.1467 -0.03611 C -0.12275 -0.03611 -0.09896 -0.03472 -0.075 -0.03402 C -0.06216 -0.03194 -0.06129 -0.03217 -0.04948 -0.02963 C -0.04636 -0.02893 -0.04323 -0.02824 -0.04011 -0.02731 C -0.03837 -0.02685 -0.03698 -0.02569 -0.03525 -0.025 C -0.029 -0.02315 -0.01893 -0.02176 -0.01285 -0.0206 C -0.00035 -0.01828 -0.00556 -0.01852 2.5E-6 -0.01852 L 2.5E-6 -0.01828 " pathEditMode="relative" rAng="0" ptsTypes="AAAAAAAAAAAAAAAAAAAAAA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68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532 L -1.94444E-6 -0.00509 C -0.01146 -0.00856 -0.02257 -0.01319 -0.03403 -0.01481 C -0.03837 -0.01551 -0.04253 -0.01574 -0.04687 -0.0169 C -0.06389 -0.0206 -0.05451 -0.02014 -0.06788 -0.02268 C -0.071 -0.02315 -0.09253 -0.02615 -0.09514 -0.02639 C -0.10642 -0.02731 -0.11771 -0.02754 -0.12882 -0.02824 C -0.14184 -0.03217 -0.13403 -0.03032 -0.15625 -0.03217 L -0.23524 -0.03773 L -0.39132 -0.03403 C -0.39548 -0.03333 -0.4 -0.0331 -0.40434 -0.03217 C -0.41059 -0.03102 -0.41927 -0.02824 -0.425 -0.02639 C -0.42725 -0.02592 -0.42969 -0.02569 -0.4316 -0.02453 C -0.43993 -0.01944 -0.43559 -0.02153 -0.44444 -0.01875 C -0.45121 -0.01319 -0.45364 -0.01088 -0.46041 -0.00717 C -0.46684 -0.00416 -0.4658 -0.00648 -0.47344 -0.00139 C -0.47569 0.00023 -0.4776 0.00255 -0.47986 0.0044 C -0.48194 0.00579 -0.48437 0.00672 -0.48628 0.0081 C -0.48958 0.01065 -0.49271 0.01343 -0.496 0.01574 C -0.49757 0.01713 -0.49896 0.01898 -0.50069 0.01968 C -0.50243 0.02037 -0.50416 0.02084 -0.50555 0.02153 C -0.51719 0.02847 -0.50278 0.02246 -0.51684 0.0294 C -0.51996 0.03079 -0.52378 0.03079 -0.52656 0.0331 C -0.53281 0.0382 -0.52951 0.03611 -0.53628 0.03889 C -0.53837 0.04074 -0.54045 0.04283 -0.54271 0.04445 C -0.5441 0.04584 -0.546 0.04699 -0.54757 0.04861 C -0.54965 0.0507 -0.55156 0.05394 -0.55382 0.05602 C -0.55694 0.05903 -0.56041 0.06135 -0.56354 0.06366 L -0.56823 0.06783 " pathEditMode="relative" rAng="0" ptsTypes="AAAAAAAAAAAAAAAAAAAAAAAAAAA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20" y="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6823 0.06783 L -0.56823 0.06783 C -0.54027 0.04699 -0.56406 0.06343 -0.54496 0.05208 C -0.54271 0.0507 -0.54045 0.04931 -0.53836 0.04769 C -0.53663 0.0463 -0.53507 0.04421 -0.53333 0.04329 C -0.53125 0.04213 -0.52882 0.0419 -0.52656 0.04097 C -0.52448 0.03889 -0.52239 0.03611 -0.51996 0.03449 C -0.51666 0.03171 -0.50746 0.03056 -0.50503 0.02986 C -0.49913 0.02616 -0.49635 0.02384 -0.48993 0.02107 C -0.48784 0.02014 -0.48541 0.01991 -0.48333 0.01875 C -0.4809 0.01759 -0.47899 0.01551 -0.47656 0.01435 C -0.47396 0.0132 -0.471 0.01296 -0.46823 0.01227 C -0.46666 0.01158 -0.46493 0.01042 -0.46336 0.00996 C -0.46059 0.00903 -0.45764 0.0088 -0.45503 0.00764 C -0.45208 0.00648 -0.44948 0.00463 -0.4467 0.00324 C -0.43784 -0.00116 -0.44496 0.00347 -0.43333 -0.00347 C -0.43107 -0.00486 -0.42882 -0.00648 -0.42656 -0.00787 C -0.42465 -0.00903 -0.41649 -0.01342 -0.41319 -0.01458 C -0.41059 -0.01551 -0.40764 -0.01597 -0.40486 -0.01667 C -0.39305 -0.02731 -0.39878 -0.0243 -0.38819 -0.02778 C -0.37864 -0.03634 -0.38819 -0.0287 -0.37326 -0.0368 C -0.35955 -0.04398 -0.3743 -0.03912 -0.35833 -0.04329 C -0.35607 -0.04491 -0.35399 -0.04676 -0.35156 -0.04792 C -0.34896 -0.04907 -0.34583 -0.04861 -0.34323 -0.05 C -0.34027 -0.05162 -0.33784 -0.05486 -0.33489 -0.05671 C -0.33038 -0.05972 -0.32448 -0.05972 -0.31996 -0.06111 C -0.31823 -0.06157 -0.31666 -0.06296 -0.31493 -0.06342 C -0.31111 -0.06435 -0.30711 -0.06481 -0.3033 -0.06551 L -0.17986 -0.06342 C -0.17812 -0.06342 -0.17656 -0.06157 -0.17482 -0.06111 C -0.16076 -0.05741 -0.16684 -0.06065 -0.15486 -0.05671 C -0.15312 -0.05625 -0.15156 -0.05486 -0.14982 -0.0544 C -0.146 -0.05347 -0.14201 -0.05324 -0.13819 -0.05231 C -0.13559 -0.05162 -0.12621 -0.04907 -0.12326 -0.04792 C -0.12031 -0.04653 -0.11753 -0.04491 -0.11493 -0.04329 C -0.11267 -0.04213 -0.11059 -0.04004 -0.10816 -0.03889 C -0.10555 -0.03773 -0.1026 -0.0375 -0.09982 -0.0368 C -0.07673 -0.02129 -0.1026 -0.03704 -0.07986 -0.02778 C -0.07743 -0.02685 -0.07569 -0.0243 -0.07326 -0.02338 C -0.06892 -0.02199 -0.06423 -0.02199 -0.05989 -0.02106 C -0.03871 -0.0118 -0.07257 -0.02754 -0.04982 -0.01458 C -0.04236 -0.01018 -0.04461 -0.01435 -0.03819 -0.00995 C -0.03646 -0.00879 -0.03489 -0.00694 -0.03316 -0.00555 C -0.03107 -0.00393 -0.02864 -0.00278 -0.02656 -0.00116 C -0.02482 0.00023 -0.02326 0.00208 -0.02152 0.00324 C -0.01892 0.00509 -0.0158 0.00602 -0.01319 0.00764 C -0.00677 0.01204 -0.00468 0.01551 0.00174 0.01875 C 0.004 0.01991 0.00643 0.01991 0.00851 0.02107 C 0.01077 0.02222 0.01285 0.02408 0.01511 0.02546 C 0.01684 0.02639 0.01858 0.02685 0.02014 0.02778 C 0.03264 0.03403 0.02396 0.03056 0.03525 0.03449 C 0.03177 0.03148 0.02795 0.02917 0.02518 0.02546 C 0.02344 0.02338 0.02223 0.02037 0.02014 0.01875 C 0.01702 0.01644 0.01302 0.0169 0.01007 0.01435 C 0.00851 0.01296 0.00695 0.01111 0.00521 0.00996 C 0.00365 0.0088 0.00157 0.00903 0.00018 0.00764 C -0.00034 0.00741 0.00018 0.00625 0.00018 0.00556 " pathEditMode="relative" ptsTypes="AAAAAAAAAAAAAAAAAAAAAAAAAAAAAAAAAAAAAAAAAAAAAAAAAAAAAAA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1.38889E-6 0.00023 C -0.00868 -0.00903 -0.01649 -0.01898 -0.02552 -0.02685 C -0.03021 -0.03102 -0.03611 -0.03217 -0.04132 -0.03565 C -0.0467 -0.03958 -0.05173 -0.04514 -0.05712 -0.04907 C -0.06215 -0.05254 -0.06788 -0.0544 -0.07292 -0.05787 C -0.0783 -0.0618 -0.08316 -0.06782 -0.08871 -0.07129 C -0.09531 -0.07523 -0.1026 -0.07662 -0.10955 -0.08009 C -0.11719 -0.08403 -0.12396 -0.08958 -0.1316 -0.09352 C -0.15642 -0.10648 -0.19114 -0.12199 -0.21701 -0.13333 C -0.22205 -0.13565 -0.22778 -0.13773 -0.23281 -0.14004 C -0.2783 -0.16134 -0.21944 -0.13241 -0.25798 -0.15555 C -0.26163 -0.15764 -0.26545 -0.15856 -0.2691 -0.15995 C -0.30278 -0.17454 -0.25729 -0.15532 -0.28663 -0.16898 C -0.28854 -0.16991 -0.2908 -0.17037 -0.29288 -0.17106 C -0.29896 -0.17754 -0.30017 -0.17916 -0.30712 -0.18449 C -0.31232 -0.18842 -0.31788 -0.19143 -0.32292 -0.1956 C -0.3309 -0.20185 -0.33542 -0.20602 -0.3434 -0.21111 C -0.34601 -0.21273 -0.34896 -0.21389 -0.35139 -0.21551 C -0.35417 -0.21759 -0.3566 -0.22037 -0.3592 -0.22222 C -0.36267 -0.22454 -0.37344 -0.22986 -0.37673 -0.23125 C -0.37934 -0.23217 -0.38194 -0.23241 -0.38472 -0.23333 C -0.39132 -0.23565 -0.38819 -0.23611 -0.39566 -0.23773 C -0.42222 -0.24352 -0.39913 -0.2368 -0.41944 -0.24236 C -0.42465 -0.24375 -0.43003 -0.24583 -0.43524 -0.24676 C -0.4401 -0.24745 -0.44479 -0.24791 -0.44965 -0.24884 C -0.45555 -0.25 -0.46094 -0.25162 -0.46684 -0.25324 L -0.55868 -0.25116 C -0.56128 -0.25092 -0.56406 -0.24907 -0.56667 -0.24884 C -0.57239 -0.24838 -0.57812 -0.24884 -0.58385 -0.24884 " pathEditMode="relative" rAng="0" ptsTypes="AAAAAAAAAAAAAAAAAAAAAAAAAAAA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201" y="-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8385 -0.24885 L -0.58385 -0.24862 C -0.57951 -0.25463 -0.57569 -0.26158 -0.57066 -0.26644 C -0.56389 -0.27338 -0.55816 -0.27547 -0.55069 -0.27755 C -0.5375 -0.28149 -0.53906 -0.2801 -0.52066 -0.28195 C -0.50573 -0.28125 -0.4776 -0.28195 -0.46059 -0.27547 L -0.43733 -0.26644 C -0.43333 -0.26505 -0.42934 -0.26389 -0.42569 -0.26204 C -0.42118 -0.25996 -0.41684 -0.25741 -0.41233 -0.25533 C -0.39549 -0.24838 -0.40139 -0.25394 -0.38403 -0.24422 C -0.37934 -0.24167 -0.37517 -0.2382 -0.37066 -0.23542 C -0.36181 -0.2301 -0.35278 -0.225 -0.34392 -0.21991 C -0.33889 -0.2169 -0.33368 -0.21459 -0.32899 -0.21088 C -0.32396 -0.20718 -0.3191 -0.20324 -0.31406 -0.19977 C -0.30521 -0.19422 -0.29635 -0.18889 -0.28733 -0.18426 C -0.28281 -0.18218 -0.2783 -0.18056 -0.27396 -0.17778 C -0.26493 -0.17153 -0.25694 -0.16204 -0.2474 -0.15764 C -0.21944 -0.14537 -0.24427 -0.15695 -0.22066 -0.14445 C -0.21632 -0.1419 -0.21181 -0.13982 -0.20729 -0.13774 C -0.20399 -0.13612 -0.20052 -0.13496 -0.1974 -0.13334 C -0.19392 -0.13125 -0.19063 -0.12917 -0.18733 -0.12662 C -0.18385 -0.12385 -0.18125 -0.11922 -0.17743 -0.1176 L -0.16563 -0.1132 C -0.16406 -0.11112 -0.16267 -0.10834 -0.16076 -0.10672 C -0.15816 -0.1044 -0.15521 -0.10348 -0.15243 -0.10209 C -0.14444 -0.09815 -0.13941 -0.09815 -0.13073 -0.09098 C -0.12795 -0.08889 -0.12535 -0.08612 -0.1224 -0.08449 C -0.1125 -0.07894 -0.09948 -0.07894 -0.09063 -0.07107 C -0.08333 -0.06459 -0.08767 -0.06713 -0.07743 -0.06436 C -0.06094 -0.05348 -0.0816 -0.0669 -0.06233 -0.05556 C -0.06007 -0.05417 -0.05799 -0.05232 -0.05573 -0.05116 C -0.05417 -0.05024 -0.05226 -0.05 -0.05069 -0.04885 C -0.03455 -0.03681 -0.0474 -0.04167 -0.03229 -0.03774 C -0.02951 -0.03542 -0.02708 -0.03287 -0.02396 -0.03102 C -0.02188 -0.02987 -0.01962 -0.02963 -0.01736 -0.02894 C -0.01354 -0.02732 -0.00729 -0.02408 -0.00399 -0.02223 C 0.01024 -0.01366 -0.00556 -0.02107 0.01094 -0.01551 C 0.0184 -0.0132 0.01354 -0.01343 0.01771 -0.01343 " pathEditMode="relative" rAng="0" ptsTypes="AAAAAAAAAAAAAAAAAAAAAAAAAAAAAAAAAAAAAA">
                                      <p:cBhvr>
                                        <p:cTn id="2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69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125 L 5E-6 0.01296 C -0.00087 -0.00278 -0.0007 -0.01852 -0.0019 -0.03357 C -0.00225 -0.03866 -0.00538 -0.04769 -0.00538 -0.04746 C -0.00868 -0.0831 -0.00434 -0.05324 -0.0106 -0.07523 C -0.01145 -0.07847 -0.01163 -0.08171 -0.01232 -0.08472 C -0.01268 -0.08681 -0.01355 -0.08935 -0.01407 -0.09144 C -0.01476 -0.09468 -0.01493 -0.09792 -0.0158 -0.10093 C -0.01702 -0.10509 -0.01944 -0.10833 -0.021 -0.1125 C -0.02743 -0.13009 -0.01527 -0.10625 -0.02795 -0.12871 C -0.02917 -0.1331 -0.0316 -0.14398 -0.03315 -0.14722 C -0.03437 -0.14977 -0.03664 -0.15139 -0.03837 -0.15417 C -0.03959 -0.15625 -0.04063 -0.15857 -0.04185 -0.16088 C -0.04966 -0.17986 -0.04322 -0.16991 -0.05225 -0.18195 C -0.05591 -0.20116 -0.05087 -0.18287 -0.05903 -0.1956 C -0.06181 -0.2 -0.06337 -0.20533 -0.06598 -0.20949 C -0.06806 -0.21296 -0.07066 -0.21574 -0.07292 -0.21875 C -0.07622 -0.23195 -0.07327 -0.22408 -0.08506 -0.23958 C -0.0915 -0.24838 -0.08802 -0.24537 -0.09549 -0.24884 C -0.10191 -0.26158 -0.09948 -0.2588 -0.11441 -0.27199 L -0.13021 -0.28588 C -0.13178 -0.28727 -0.13334 -0.28935 -0.13525 -0.29051 C -0.14827 -0.29908 -0.14011 -0.29352 -0.15955 -0.30903 C -0.16459 -0.3132 -0.1724 -0.32037 -0.17865 -0.3206 L -0.24792 -0.32269 L -0.28941 -0.31829 L -0.30869 -0.31597 C -0.32032 -0.30556 -0.31598 -0.31065 -0.32223 -0.30208 " pathEditMode="relative" rAng="0" ptsTypes="AAAAAAAAAAAAAAAAAAAAAAAAA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11" y="-16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223 -0.30208 L -0.32223 -0.30208 C -0.31737 -0.30509 -0.31233 -0.30833 -0.3073 -0.31088 C -0.29966 -0.31481 -0.28403 -0.31481 -0.279 -0.31527 C -0.26337 -0.31458 -0.24775 -0.31481 -0.2323 -0.31319 C -0.21372 -0.31111 -0.19514 -0.30694 -0.17726 -0.29977 C -0.17431 -0.29861 -0.17171 -0.29699 -0.16893 -0.29537 C -0.15678 -0.28125 -0.14584 -0.26481 -0.1323 -0.25324 C -0.10591 -0.23055 -0.11615 -0.24097 -0.10053 -0.2243 C -0.09948 -0.2199 -0.09896 -0.21504 -0.09723 -0.21088 C -0.08855 -0.18912 -0.08282 -0.18102 -0.06893 -0.16435 C -0.06041 -0.15416 -0.05383 -0.15069 -0.04723 -0.13981 C -0.03888 -0.12639 -0.03959 -0.12314 -0.03056 -0.11111 C -0.02796 -0.10764 -0.025 -0.10486 -0.02222 -0.10208 C -0.02066 -0.10046 -0.01858 -0.09977 -0.01718 -0.09768 C -0.01076 -0.08773 -0.00643 -0.075 0.00122 -0.06666 C 0.00417 -0.06319 0.01476 -0.05208 0.01789 -0.04652 C 0.04237 -0.00162 0.01198 -0.05393 0.02778 -0.0199 C 0.03403 -0.00671 0.03282 -0.0199 0.03282 -0.00648 " pathEditMode="relative" ptsTypes="AAAAAAAAAAAAAAAAAAA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69 -0.01204 -0.00104 -0.02384 -0.00173 -0.03565 C -0.00208 -0.04166 -0.00277 -0.04745 -0.00347 -0.05347 C -0.0059 -0.07754 -0.00416 -0.06018 -0.00677 -0.08241 C -0.00781 -0.09166 -0.00868 -0.10208 -0.01007 -0.11111 C -0.01128 -0.11967 -0.01302 -0.125 -0.0151 -0.13333 C -0.01562 -0.14074 -0.01614 -0.14838 -0.01684 -0.15555 C -0.01718 -0.16018 -0.01805 -0.16458 -0.0184 -0.16898 C -0.01927 -0.1794 -0.01927 -0.18981 -0.02014 -0.2 C -0.02048 -0.20463 -0.02118 -0.20903 -0.0217 -0.21342 C -0.02239 -0.21852 -0.02291 -0.22384 -0.02343 -0.22893 C -0.02413 -0.23704 -0.02396 -0.24537 -0.02517 -0.25347 C -0.02569 -0.25741 -0.0276 -0.26065 -0.02847 -0.26458 C -0.02916 -0.26829 -0.02951 -0.27199 -0.03003 -0.27569 C -0.0309 -0.28819 -0.03281 -0.32083 -0.03507 -0.33125 C -0.03628 -0.33634 -0.03715 -0.34166 -0.03837 -0.34676 C -0.03941 -0.35116 -0.04045 -0.35579 -0.04184 -0.36018 C -0.04323 -0.36481 -0.04514 -0.36898 -0.0467 -0.37338 C -0.04791 -0.37708 -0.04861 -0.38102 -0.05017 -0.38449 C -0.05139 -0.38773 -0.05364 -0.39028 -0.05503 -0.39352 C -0.05642 -0.39629 -0.05712 -0.39954 -0.0585 -0.40231 C -0.06319 -0.41319 -0.06076 -0.40509 -0.06684 -0.41782 C -0.07291 -0.43102 -0.06684 -0.42315 -0.07517 -0.43565 C -0.07708 -0.43889 -0.07986 -0.4412 -0.08177 -0.44444 C -0.08368 -0.44791 -0.08472 -0.45231 -0.0868 -0.45555 C -0.08802 -0.45764 -0.09027 -0.45833 -0.09184 -0.46018 C -0.10069 -0.47222 -0.09531 -0.46898 -0.10347 -0.47778 C -0.10503 -0.47963 -0.10694 -0.48055 -0.1085 -0.48241 C -0.11041 -0.48495 -0.11163 -0.48842 -0.11337 -0.4912 L -0.12847 -0.51111 L -0.13507 -0.52014 C -0.1368 -0.52222 -0.13819 -0.525 -0.1401 -0.52685 C -0.15225 -0.5375 -0.13698 -0.5243 -0.15173 -0.53565 C -0.15347 -0.53704 -0.15503 -0.53889 -0.15677 -0.54004 C -0.15833 -0.5412 -0.16007 -0.54143 -0.1618 -0.54236 C -0.16406 -0.54375 -0.16614 -0.54537 -0.1684 -0.54676 C -0.16996 -0.54768 -0.17187 -0.54791 -0.17343 -0.54907 C -0.18489 -0.55671 -0.17066 -0.55139 -0.1868 -0.55555 C -0.18906 -0.55717 -0.19114 -0.55879 -0.1934 -0.56018 C -0.20277 -0.56551 -0.19409 -0.55833 -0.20503 -0.56666 C -0.20677 -0.56805 -0.20816 -0.57037 -0.21007 -0.57129 C -0.21441 -0.57338 -0.21927 -0.57338 -0.22343 -0.57569 C -0.22621 -0.57708 -0.22899 -0.57893 -0.23177 -0.58009 C -0.23402 -0.58102 -0.23628 -0.58125 -0.23837 -0.58241 C -0.2408 -0.58356 -0.24271 -0.58565 -0.24514 -0.5868 C -0.24722 -0.58796 -0.24965 -0.58819 -0.25173 -0.58889 C -0.25347 -0.58958 -0.25503 -0.59074 -0.25677 -0.5912 C -0.27135 -0.59606 -0.25885 -0.59074 -0.27673 -0.5956 C -0.31059 -0.60509 -0.28559 -0.59815 -0.30503 -0.60671 C -0.30729 -0.60764 -0.30955 -0.6081 -0.3118 -0.60903 C -0.32882 -0.61643 -0.31076 -0.61204 -0.3368 -0.61782 C -0.34739 -0.62014 -0.3467 -0.61551 -0.3467 -0.62222 " pathEditMode="relative" ptsTypes="A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129 -0.62222 L -0.36129 -0.62199 C -0.34584 -0.62314 -0.33021 -0.62523 -0.31476 -0.62453 C -0.31007 -0.6243 -0.30556 -0.62245 -0.30139 -0.62014 C -0.23802 -0.58449 -0.24115 -0.57939 -0.17136 -0.52245 C -0.11042 -0.47268 -0.19792 -0.55439 -0.08316 -0.44004 C -0.05608 -0.41319 -0.04445 -0.40416 -0.02309 -0.37569 C -0.02049 -0.37222 -0.01806 -0.36875 -0.0165 -0.36458 C -0.00677 -0.34051 0.00225 -0.31527 0.0085 -0.28912 C 0.01041 -0.28102 0.01198 -0.27268 0.01354 -0.26458 C 0.01701 -0.2243 0.01632 -0.24004 0.01354 -0.17338 C 0.01337 -0.17037 0.01232 -0.16759 0.01198 -0.16458 C 0.00486 -0.11782 0.00989 -0.14328 0.00364 -0.11342 C 0.00295 -0.10764 0.0026 -0.10162 0.00191 -0.0956 C 0.00104 -0.08819 -0.0007 -0.08102 -0.00139 -0.07361 L -0.00313 -0.05578 C -0.00139 0.00648 -0.0165 0.00417 0.00364 0.00417 " pathEditMode="relative" rAng="0" ptsTypes="AAAAAAAAAAAAAAAAA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54" y="3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3194 -0.01898 0.02951 -0.01412 0.0599 -0.08009 C 0.08819 -0.1412 0.06337 -0.08333 0.0783 -0.12685 C 0.08247 -0.13889 0.08767 -0.15023 0.09167 -0.16227 C 0.09497 -0.17291 0.11007 -0.22616 0.11319 -0.24236 C 0.11493 -0.25092 0.11545 -0.25995 0.11667 -0.26898 C 0.11545 -0.32083 0.11753 -0.37291 0.11319 -0.42454 C 0.11198 -0.44028 0.10521 -0.45463 0.1 -0.46898 C 0.09826 -0.47338 0.09705 -0.47824 0.09497 -0.48217 C 0.09201 -0.48796 0.08819 -0.49259 0.0849 -0.49768 C 0.0783 -0.50879 0.06736 -0.53032 0.05833 -0.53773 C 0.05 -0.54467 0.03872 -0.5544 0.02986 -0.55995 C 0.02569 -0.56273 0.02101 -0.56412 0.01667 -0.56666 C -0.01771 -0.58634 0.03003 -0.56157 -0.0033 -0.57778 C -0.00625 -0.57916 -0.00885 -0.58148 -0.01163 -0.58217 C -0.03524 -0.58866 -0.03889 -0.58796 -0.05833 -0.5912 C -0.07604 -0.59398 -0.06389 -0.59329 -0.0816 -0.59329 " pathEditMode="relative" ptsTypes="AAAAAAAAAAAAAAAAAA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09 -0.59097 L -0.07709 -0.59097 C -0.07049 -0.58958 -0.06372 -0.58912 -0.05712 -0.58657 C -0.05504 -0.58588 -0.03959 -0.57176 -0.03889 -0.57106 C -0.02726 -0.56088 -0.04184 -0.57314 -0.02552 -0.56226 C -0.01407 -0.55463 -0.02778 -0.56018 -0.01389 -0.55555 C -0.01216 -0.55324 -0.01077 -0.55069 -0.00886 -0.54884 C -0.00452 -0.54467 0.00087 -0.54259 0.00451 -0.53773 C 0.02448 -0.51088 -0.00347 -0.54907 0.01284 -0.5243 C 0.01545 -0.52037 0.01823 -0.51689 0.02118 -0.51319 C 0.02378 -0.51018 0.02708 -0.50787 0.02951 -0.50439 C 0.03437 -0.49745 0.03732 -0.48819 0.04288 -0.48217 C 0.04566 -0.47916 0.04861 -0.47662 0.05121 -0.47338 C 0.05364 -0.4699 0.05538 -0.46574 0.05781 -0.46226 C 0.06163 -0.45671 0.06649 -0.45277 0.06944 -0.44652 L 0.07621 -0.43333 C 0.08038 -0.39375 0.07552 -0.43495 0.07951 -0.40879 C 0.08021 -0.40439 0.08055 -0.4 0.08125 -0.3956 C 0.08264 -0.38518 0.08264 -0.38495 0.08455 -0.37546 C 0.08507 -0.36666 0.08541 -0.35763 0.08611 -0.34884 C 0.0868 -0.33935 0.08854 -0.32523 0.08958 -0.31551 C 0.08889 -0.28726 0.08889 -0.25902 0.08784 -0.23101 C 0.08732 -0.21759 0.08767 -0.2037 0.08455 -0.19097 C 0.08073 -0.17569 0.08524 -0.19467 0.08125 -0.17314 C 0.08021 -0.16805 0.07899 -0.16273 0.07778 -0.15763 C 0.07725 -0.15532 0.07656 -0.15324 0.07621 -0.15092 C 0.07309 -0.1331 0.07691 -0.14259 0.07118 -0.13101 C 0.07066 -0.12291 0.07048 -0.11458 0.06944 -0.10648 C 0.06892 -0.10185 0.06684 -0.09791 0.06614 -0.09328 C 0.06562 -0.08958 0.06545 -0.08564 0.06458 -0.08217 C 0.06371 -0.07963 0.06198 -0.07777 0.06111 -0.07546 C 0.05972 -0.07106 0.05903 -0.06643 0.05781 -0.06203 C 0.05729 -0.05995 0.05746 -0.05717 0.05625 -0.05532 C 0.05451 -0.05324 0.0526 -0.05115 0.05121 -0.04884 C 0.04878 -0.04444 0.04774 -0.03865 0.04444 -0.03541 L 0.03784 -0.0287 C 0.03489 -0.01713 0.03802 -0.02662 0.03125 -0.01551 C 0.02621 -0.0074 0.03038 -0.00879 0.02448 -0.00879 " pathEditMode="relative" ptsTypes="AAAAAAAAAAAAAAAAAAAAAAAAAAAAAAAAAAAAAA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87 3.33333E-6 L -0.02587 0.00023 C -0.02153 -0.00232 -0.01701 -0.00417 -0.01267 -0.00672 C 0.00521 -0.01713 -0.01945 -0.00602 -0.00261 -0.0132 C 0.00955 -0.025 -0.00174 -0.01459 0.01233 -0.02616 C 0.0158 -0.02894 0.01875 -0.03241 0.02239 -0.03473 C 0.02604 -0.03704 0.03021 -0.03773 0.03403 -0.03889 C 0.03559 -0.04051 0.0434 -0.04815 0.04583 -0.04977 C 0.05208 -0.05371 0.05434 -0.05417 0.06076 -0.05625 C 0.0625 -0.05764 0.06406 -0.05926 0.0658 -0.06065 C 0.06805 -0.06273 0.06996 -0.06551 0.07239 -0.06713 C 0.07448 -0.06852 0.07691 -0.06852 0.07917 -0.06922 C 0.08576 -0.08195 0.0783 -0.06991 0.08906 -0.0801 C 0.09097 -0.08195 0.09236 -0.08449 0.0941 -0.08635 C 0.09618 -0.08889 0.09878 -0.09074 0.10087 -0.09283 C 0.10382 -0.0963 0.10625 -0.10023 0.1092 -0.10371 C 0.11614 -0.11181 0.11962 -0.11111 0.12587 -0.12315 C 0.13299 -0.13704 0.12448 -0.12153 0.13576 -0.1382 C 0.13854 -0.14236 0.14601 -0.15648 0.14757 -0.15996 C 0.15 -0.16551 0.1526 -0.17084 0.15417 -0.17709 C 0.15469 -0.17917 0.15538 -0.18148 0.1559 -0.18357 C 0.15642 -0.18635 0.15677 -0.18936 0.15746 -0.19213 C 0.15833 -0.19514 0.15972 -0.19792 0.16094 -0.2007 C 0.16024 -0.22662 0.16024 -0.25278 0.1592 -0.27848 C 0.15903 -0.28148 0.15799 -0.28403 0.15746 -0.28704 C 0.15677 -0.29121 0.15677 -0.29584 0.1559 -0.3 C 0.15503 -0.30371 0.15364 -0.30718 0.15243 -0.31088 C 0.15 -0.31783 0.14739 -0.32338 0.1441 -0.3301 C 0.14305 -0.33241 0.14184 -0.33449 0.1408 -0.33681 C 0.13906 -0.34028 0.13767 -0.34398 0.13576 -0.34746 C 0.13437 -0.35047 0.13212 -0.35278 0.1309 -0.35602 C 0.12934 -0.35949 0.12899 -0.36343 0.12743 -0.3669 C 0.12621 -0.36991 0.12413 -0.37269 0.12257 -0.3757 C 0.12135 -0.37755 0.12049 -0.37986 0.1191 -0.38195 C 0.11771 -0.38426 0.11562 -0.38611 0.11424 -0.38843 C 0.11233 -0.39098 0.11076 -0.39422 0.1092 -0.39723 C 0.10799 -0.39908 0.10712 -0.40162 0.10573 -0.40348 C 0.09948 -0.4132 0.09774 -0.41343 0.08906 -0.42084 L 0.0842 -0.425 C 0.08246 -0.42662 0.08108 -0.42917 0.07917 -0.42917 L 0.0441 -0.42917 " pathEditMode="relative" rAng="0" ptsTypes="AAAAAAAAAAAAAAAAAAAAAAAAAAAAAAAAAAAAAAAAA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40" y="-2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1 -0.42917 L 0.0441 -0.42893 L 0.07743 -0.38472 C 0.08021 -0.38102 0.08334 -0.37778 0.08577 -0.37361 C 0.08802 -0.36991 0.08993 -0.36597 0.09254 -0.3625 C 0.10261 -0.34931 0.09358 -0.37292 0.10747 -0.34491 C 0.11025 -0.33935 0.11233 -0.33565 0.11424 -0.32917 C 0.11493 -0.32639 0.11493 -0.32315 0.1158 -0.32037 C 0.11719 -0.31643 0.1191 -0.31296 0.12084 -0.30926 C 0.12136 -0.30556 0.12153 -0.30162 0.12257 -0.29815 C 0.12327 -0.2956 0.12535 -0.29398 0.12587 -0.29143 C 0.12709 -0.28565 0.12691 -0.27963 0.12761 -0.27361 C 0.12674 -0.23588 0.12865 -0.21713 0.12414 -0.18704 C 0.1224 -0.17546 0.12292 -0.18125 0.12084 -0.17153 C 0.12014 -0.16852 0.12014 -0.16551 0.1191 -0.1625 C 0.11841 -0.16018 0.11667 -0.15833 0.1158 -0.15602 C 0.10816 -0.13565 0.11736 -0.15347 0.10747 -0.13588 C 0.10695 -0.13218 0.10712 -0.12824 0.10591 -0.12477 C 0.10313 -0.1169 0.09948 -0.10972 0.09584 -0.10255 C 0.09479 -0.10046 0.09341 -0.09838 0.09254 -0.09583 C 0.09167 -0.09375 0.09167 -0.09143 0.0908 -0.08935 C 0.08455 -0.07245 0.08733 -0.08426 0.08247 -0.06921 C 0.08177 -0.06713 0.0816 -0.06458 0.08091 -0.0625 C 0.07969 -0.05972 0.07344 -0.04838 0.07257 -0.04699 C 0.07101 -0.04468 0.06893 -0.04282 0.06754 -0.04028 C 0.06059 -0.02917 0.06841 -0.0375 0.0592 -0.02917 C 0.05018 -0.01157 0.06198 -0.03287 0.05087 -0.01806 C 0.04879 -0.01551 0.04792 -0.01157 0.04584 -0.00926 C 0.04098 -0.0037 0.03907 -0.00579 0.0342 -0.00255 C 0.03229 -0.00139 0.03091 0.00069 0.02917 0.00185 C 0.02761 0.00301 0.0257 0.00301 0.02414 0.00417 C 0.01111 0.01273 0.02674 0.00509 0.01407 0.01065 C 0.01198 0.01296 0.0099 0.01551 0.00747 0.01736 C -0.00156 0.02431 0.00504 0.0162 0.00087 0.02199 " pathEditMode="relative" rAng="0" ptsTypes="AAAAAAAAAAAAAAAAAAAAAAAAAAAAAAAAAA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4" y="2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29 -2.59259E-6 L -0.00972 0.02222 C -0.00851 0.01389 -0.00764 0.00579 -0.00625 -0.00231 C -0.00573 -0.00602 -0.00191 -0.01828 -0.00139 -0.02014 C -0.00069 -0.02453 -0.00035 -0.02893 0.00035 -0.03333 C 0.00069 -0.03565 0.00156 -0.03796 0.00208 -0.04004 C 0.00312 -0.04537 0.00417 -0.05046 0.00538 -0.05555 C 0.0059 -0.06296 0.00608 -0.0706 0.00694 -0.07778 C 0.00729 -0.08009 0.00816 -0.08217 0.00868 -0.08449 C 0.00937 -0.08819 0.0099 -0.0919 0.01042 -0.0956 C 0.01319 -0.12523 0.00937 -0.10926 0.01528 -0.12893 C 0.01597 -0.13426 0.0158 -0.13958 0.01701 -0.14444 C 0.01753 -0.14699 0.01962 -0.14861 0.02031 -0.15115 C 0.02135 -0.15486 0.02135 -0.15856 0.02205 -0.16227 C 0.02309 -0.16828 0.02431 -0.17407 0.02535 -0.18009 L 0.02708 -0.18889 C 0.02639 -0.20532 0.02691 -0.22176 0.02535 -0.23796 C 0.02361 -0.25625 0.02049 -0.25532 0.01528 -0.26898 C 0.00417 -0.29884 0.02014 -0.26273 0.00694 -0.28889 C 0.00521 -0.29259 0.00365 -0.29629 0.00208 -0.3 C 0.00087 -0.30301 0.00017 -0.30625 -0.00139 -0.30903 C -0.00278 -0.31157 -0.00486 -0.31319 -0.00625 -0.31574 C -0.01094 -0.32291 -0.01094 -0.32407 -0.01458 -0.33125 C -0.01632 -0.33426 -0.01806 -0.33703 -0.01962 -0.34004 C -0.02153 -0.34375 -0.02257 -0.34791 -0.02465 -0.35115 C -0.02865 -0.35764 -0.0342 -0.36227 -0.03802 -0.36898 C -0.0467 -0.38449 -0.03872 -0.37176 -0.05139 -0.3868 C -0.06215 -0.39953 -0.0533 -0.39259 -0.06458 -0.4 C -0.0658 -0.40231 -0.06649 -0.40509 -0.06806 -0.40671 C -0.07049 -0.40949 -0.07361 -0.41111 -0.07639 -0.41342 C -0.08785 -0.42291 -0.07344 -0.4125 -0.08958 -0.42222 C -0.09306 -0.4243 -0.09635 -0.42685 -0.09965 -0.42893 C -0.10243 -0.43055 -0.10538 -0.43148 -0.10799 -0.43333 C -0.11042 -0.43518 -0.11233 -0.43819 -0.11458 -0.44004 C -0.11927 -0.44352 -0.1283 -0.44653 -0.13299 -0.44907 C -0.13524 -0.45023 -0.13733 -0.45208 -0.13958 -0.45347 C -0.15938 -0.46389 -0.13924 -0.45069 -0.16302 -0.46458 C -0.16754 -0.46713 -0.1717 -0.47106 -0.17639 -0.47338 C -0.18177 -0.47615 -0.1875 -0.47754 -0.19306 -0.48009 C -0.19983 -0.48333 -0.20625 -0.48796 -0.21302 -0.4912 C -0.22344 -0.49606 -0.23455 -0.49861 -0.24462 -0.50463 C -0.27031 -0.51967 -0.24896 -0.50833 -0.27292 -0.51782 C -0.27865 -0.52014 -0.29306 -0.52731 -0.29965 -0.52893 C -0.30469 -0.53009 -0.30972 -0.53055 -0.31458 -0.53125 C -0.31858 -0.53264 -0.3224 -0.53449 -0.32639 -0.53565 C -0.33021 -0.5368 -0.3342 -0.53703 -0.33802 -0.53796 C -0.34132 -0.53842 -0.34462 -0.53935 -0.34792 -0.54004 C -0.35087 -0.54074 -0.35365 -0.5412 -0.35625 -0.54236 C -0.3592 -0.54352 -0.36181 -0.54537 -0.36458 -0.54676 C -0.36684 -0.54768 -0.3691 -0.54815 -0.37135 -0.54907 C -0.37465 -0.55023 -0.37795 -0.55254 -0.38125 -0.55347 C -0.39948 -0.55787 -0.40799 -0.55717 -0.42465 -0.56018 C -0.42795 -0.56065 -0.43125 -0.5618 -0.43472 -0.56227 C -0.44861 -0.56458 -0.46597 -0.56551 -0.47969 -0.56666 C -0.48681 -0.56805 -0.50191 -0.57106 -0.50799 -0.57106 C -0.53629 -0.57106 -0.56458 -0.56967 -0.59306 -0.56898 C -0.5974 -0.56828 -0.60191 -0.56828 -0.60625 -0.56666 C -0.60868 -0.56597 -0.61059 -0.56319 -0.61302 -0.56227 C -0.61632 -0.56111 -0.62292 -0.56018 -0.62292 -0.55995 " pathEditMode="relative" rAng="0" ptsTypes="AAAAAAAAAAAAAAAAAAAAAAAAAAAAAAAAAAAAAAAAAAAAAAAAAAAAAAAAAAA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63" y="-2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5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4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428604"/>
            <a:ext cx="2786082" cy="27146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1571604" y="928670"/>
            <a:ext cx="1643074" cy="1571636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768" y="642918"/>
            <a:ext cx="1285884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4714876" y="3071810"/>
            <a:ext cx="1714512" cy="1143008"/>
          </a:xfrm>
          <a:prstGeom prst="trapezoi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857752" y="357166"/>
            <a:ext cx="1214446" cy="1714512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ест 12"/>
          <p:cNvSpPr/>
          <p:nvPr/>
        </p:nvSpPr>
        <p:spPr>
          <a:xfrm>
            <a:off x="7572396" y="5286388"/>
            <a:ext cx="1214446" cy="1214446"/>
          </a:xfrm>
          <a:prstGeom prst="plus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5429264"/>
            <a:ext cx="1785950" cy="11430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-конечная звезда 15"/>
          <p:cNvSpPr/>
          <p:nvPr/>
        </p:nvSpPr>
        <p:spPr>
          <a:xfrm>
            <a:off x="7286644" y="2500306"/>
            <a:ext cx="1571636" cy="1285884"/>
          </a:xfrm>
          <a:prstGeom prst="star7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6-конечная звезда 17"/>
          <p:cNvSpPr/>
          <p:nvPr/>
        </p:nvSpPr>
        <p:spPr>
          <a:xfrm>
            <a:off x="1142976" y="3643314"/>
            <a:ext cx="1500198" cy="1643074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88475" y="446682"/>
            <a:ext cx="5111027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3419492"/>
            <a:ext cx="8099402" cy="3485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5072066" y="5072074"/>
            <a:ext cx="1571636" cy="142876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787 L 5.55556E-7 0.00834 C -0.00764 0.00417 -0.01545 0.00139 -0.02292 -0.00277 C -0.03507 -0.01018 -0.02882 -0.0074 -0.04115 -0.01111 C -0.04358 -0.01342 -0.05295 -0.02291 -0.05781 -0.02477 C -0.06372 -0.02708 -0.06997 -0.02963 -0.07604 -0.03009 L -0.13368 -0.03541 C -0.14931 -0.03472 -0.1651 -0.03472 -0.18073 -0.03287 C -0.18229 -0.03264 -0.18385 -0.03078 -0.18542 -0.03009 C -0.18837 -0.02893 -0.19132 -0.02824 -0.19444 -0.02754 C -0.19983 -0.02639 -0.20556 -0.02592 -0.21111 -0.02477 C -0.21406 -0.02407 -0.21719 -0.02268 -0.22014 -0.02199 C -0.22622 -0.02083 -0.23229 -0.02014 -0.23854 -0.01921 C -0.24358 -0.01736 -0.24913 -0.01782 -0.25365 -0.01389 C -0.25556 -0.01203 -0.25764 -0.00995 -0.25972 -0.00833 C -0.26875 -0.00139 -0.2592 -0.01134 -0.27188 -0.00023 C -0.2849 0.01158 -0.27379 0.00602 -0.28698 0.01088 C -0.29097 0.01459 -0.29531 0.01713 -0.29913 0.02153 C -0.30052 0.02361 -0.30208 0.02593 -0.30365 0.02709 C -0.31476 0.03565 -0.30469 0.02269 -0.3158 0.03519 C -0.32639 0.04723 -0.31754 0.04098 -0.32639 0.0463 C -0.32743 0.04885 -0.3283 0.05209 -0.32951 0.0544 C -0.33073 0.05672 -0.33385 0.05996 -0.33385 0.06042 " pathEditMode="relative" rAng="0" ptsTypes="AAAAAAAAAAAAAAAAAAAAA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1" y="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85 0.06042 L -0.33385 0.06065 C -0.33055 0.0544 -0.32795 0.04769 -0.32396 0.0426 C -0.32274 0.04074 -0.32031 0.04167 -0.31892 0.04028 C -0.31458 0.03565 -0.31215 0.02801 -0.30729 0.02477 C -0.30503 0.02315 -0.30295 0.02153 -0.30052 0.02037 C -0.29896 0.01945 -0.29722 0.01898 -0.29566 0.01806 C -0.29271 0.01621 -0.2901 0.01343 -0.28732 0.01135 C -0.28507 0.00972 -0.28264 0.0088 -0.28055 0.00695 C -0.27864 0.0051 -0.2776 0.00185 -0.27552 0.00023 C -0.27361 -0.00115 -0.271 -0.00092 -0.26892 -0.00208 C -0.24375 -0.01528 -0.26927 -0.00301 -0.25399 -0.01319 C -0.25121 -0.01481 -0.24844 -0.0162 -0.24566 -0.01759 C -0.2434 -0.01852 -0.24114 -0.01898 -0.23889 -0.01967 C -0.23715 -0.02037 -0.23559 -0.02129 -0.23385 -0.02199 C -0.22969 -0.02361 -0.22621 -0.02407 -0.22222 -0.02639 C -0.21996 -0.02778 -0.21788 -0.02963 -0.21562 -0.03078 C -0.21389 -0.03171 -0.21215 -0.03217 -0.21059 -0.0331 C -0.20885 -0.03426 -0.20746 -0.03657 -0.20555 -0.0375 C -0.20347 -0.03865 -0.20104 -0.03889 -0.19896 -0.03981 C -0.18646 -0.04444 -0.2033 -0.04051 -0.17899 -0.04421 C -0.1684 -0.04884 -0.1776 -0.04537 -0.15885 -0.04861 C -0.14913 -0.05046 -0.15104 -0.05 -0.14392 -0.05301 C -0.12274 -0.05231 -0.10156 -0.05254 -0.08055 -0.05092 C -0.06423 -0.04953 -0.06701 -0.04629 -0.05382 -0.0419 L -0.04722 -0.03981 C -0.04548 -0.0375 -0.04427 -0.03472 -0.04219 -0.0331 C -0.03906 -0.03078 -0.03229 -0.0287 -0.03229 -0.02847 C -0.02274 -0.01597 -0.03229 -0.02639 -0.02048 -0.01967 C -0.01788 -0.01828 -0.01076 -0.00995 -0.00885 -0.00856 C 0.00052 -0.00162 -0.00295 -0.00648 0.00452 -0.00208 C 0.00781 -2.59259E-6 0.01094 0.00324 0.01441 0.00463 C 0.02795 0.01065 0.02153 0.00301 0.02604 0.00926 " pathEditMode="relative" rAng="0" ptsTypes="AAAAAAAAAAAAAAAAAAAAAAAAAAAAAAA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86" y="-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51 -0.00231 -0.00885 -0.00463 -0.01337 -0.00671 C -0.0217 -0.01042 -0.02031 -0.00787 -0.03004 -0.01111 C -0.04167 -0.01505 -0.03698 -0.01551 -0.0467 -0.01782 C -0.05069 -0.01875 -0.05451 -0.01921 -0.05851 -0.02014 C -0.06406 -0.0213 -0.06944 -0.0243 -0.07517 -0.02454 L -0.17014 -0.02662 L -0.20347 -0.02893 C -0.21076 -0.0294 -0.21788 -0.03102 -0.22517 -0.03102 L -0.44514 -0.02893 C -0.46215 -0.0243 -0.44653 -0.02893 -0.45851 -0.02454 C -0.4651 -0.02199 -0.46441 -0.02292 -0.47014 -0.02014 C -0.47569 -0.01713 -0.48108 -0.01366 -0.48681 -0.01111 C -0.48854 -0.01042 -0.49028 -0.00995 -0.49184 -0.00903 C -0.49705 -0.00555 -0.49826 -0.00185 -0.50347 0.00208 C -0.50504 0.00324 -0.50694 0.00347 -0.50851 0.0044 C -0.51024 0.00556 -0.51163 0.00787 -0.51354 0.0088 C -0.51545 0.00972 -0.53073 0.01296 -0.53177 0.0132 C -0.53299 0.01551 -0.53368 0.01806 -0.53524 0.01991 C -0.53767 0.02315 -0.55017 0.03403 -0.55191 0.03542 L -0.55677 0.04005 C -0.55851 0.04144 -0.5599 0.04375 -0.56181 0.04445 L -0.56858 0.04653 C -0.57014 0.04815 -0.5717 0.05 -0.57344 0.05116 C -0.57622 0.05232 -0.57917 0.05255 -0.58177 0.05324 C -0.58403 0.05394 -0.58629 0.05486 -0.58854 0.05556 C -0.58958 0.05764 -0.59097 0.05972 -0.59184 0.06227 C -0.59271 0.06435 -0.59236 0.0669 -0.59358 0.06875 C -0.59479 0.07083 -0.59844 0.07338 -0.59844 0.07338 " pathEditMode="relative" ptsTypes="AAAAAAAAAAAAAAAAAAAAAAAAAAAA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843 0.07361 L -0.59843 0.07361 C -0.59461 0.06898 -0.59097 0.06412 -0.5868 0.06018 C -0.5842 0.05764 -0.57447 0.05255 -0.57187 0.05116 C -0.56666 0.04884 -0.56076 0.04606 -0.5552 0.04468 C -0.5519 0.04375 -0.54843 0.04329 -0.54513 0.04236 C -0.53975 0.04074 -0.53906 0.03889 -0.5335 0.03565 C -0.53194 0.03472 -0.5302 0.03403 -0.52847 0.03356 C -0.52638 0.03264 -0.52395 0.03218 -0.52187 0.03125 C -0.50503 0.02384 -0.52256 0.02963 -0.50347 0.02245 C -0.48975 0.01713 -0.49097 0.01805 -0.4769 0.01574 C -0.47413 0.01412 -0.47135 0.0125 -0.46857 0.01134 C -0.46579 0.01018 -0.46302 0.00995 -0.46024 0.00903 C -0.4585 0.00856 -0.45694 0.00741 -0.4552 0.00671 C -0.45086 0.00509 -0.44617 0.00463 -0.44183 0.00231 C -0.43906 0.00093 -0.43645 -0.00116 -0.4335 -0.00208 C -0.42586 -0.00417 -0.41024 -0.00648 -0.41024 -0.00648 C -0.40694 -0.0081 -0.40364 -0.00972 -0.40017 -0.01088 C -0.39531 -0.01273 -0.38663 -0.01412 -0.38194 -0.01551 C -0.37968 -0.01597 -0.37742 -0.01713 -0.37517 -0.01759 C -0.37152 -0.01875 -0.35677 -0.02176 -0.35364 -0.02199 C -0.34079 -0.02384 -0.31527 -0.02662 -0.31527 -0.02662 C -0.31249 -0.02732 -0.30972 -0.02847 -0.30694 -0.0287 C -0.29201 -0.03056 -0.26197 -0.0331 -0.26197 -0.0331 L -0.13697 -0.03102 C -0.12534 -0.03056 -0.11354 -0.03009 -0.1019 -0.0287 C -0.10017 -0.02847 -0.09861 -0.02708 -0.09687 -0.02662 C -0.09427 -0.0257 -0.09131 -0.02523 -0.08854 -0.02431 C -0.0842 -0.02292 -0.07968 -0.0213 -0.07534 -0.01991 L -0.06197 -0.01551 C -0.05972 -0.01458 -0.05746 -0.01366 -0.0552 -0.0132 C -0.0519 -0.0125 -0.04861 -0.01204 -0.04531 -0.01088 C -0.04357 -0.01042 -0.04201 -0.00926 -0.04027 -0.0088 C -0.03749 -0.00787 -0.03472 -0.00718 -0.03194 -0.00648 C -0.02968 -0.00509 -0.02742 -0.0037 -0.02534 -0.00208 C -0.02361 -0.0007 -0.02204 0.00116 -0.02031 0.00231 C -0.01701 0.0044 -0.0118 0.00532 -0.00867 0.00671 C -0.00746 0.00741 -0.00642 0.00833 -0.0052 0.00903 " pathEditMode="relative" ptsTypes="AAAAAAAAAAAAAAAAAAAAAAAAAAAAAAAAAAAA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69 -0.00718 0.00035 -0.01505 -0.00174 -0.02199 C -0.00382 -0.02893 -0.00781 -0.03472 -0.01181 -0.03981 C -0.01667 -0.04653 -0.02118 -0.05393 -0.02674 -0.05995 C -0.02951 -0.06273 -0.03264 -0.06528 -0.03507 -0.06875 C -0.04774 -0.08565 -0.0309 -0.07037 -0.04844 -0.08426 C -0.05226 -0.09097 -0.0566 -0.09722 -0.06007 -0.10417 C -0.06493 -0.11412 -0.06215 -0.1088 -0.0684 -0.11991 C -0.07031 -0.12755 -0.06997 -0.1287 -0.075 -0.13542 C -0.07656 -0.13727 -0.07847 -0.13819 -0.08003 -0.13981 C -0.08194 -0.1419 -0.08316 -0.14468 -0.08507 -0.14653 C -0.08924 -0.15 -0.0941 -0.15185 -0.09844 -0.15532 C -0.10122 -0.15764 -0.10399 -0.15972 -0.10677 -0.16204 C -0.10851 -0.16343 -0.1099 -0.16528 -0.11181 -0.16643 C -0.11719 -0.16991 -0.12257 -0.17338 -0.12847 -0.17523 C -0.13455 -0.17731 -0.13906 -0.1787 -0.14514 -0.18194 C -0.14861 -0.18403 -0.15156 -0.18681 -0.15503 -0.18866 C -0.15833 -0.19051 -0.16181 -0.19143 -0.1651 -0.19306 C -0.16788 -0.19444 -0.17066 -0.1963 -0.17344 -0.19745 C -0.18003 -0.20069 -0.18681 -0.20347 -0.1934 -0.20648 C -0.1967 -0.20787 -0.2 -0.20972 -0.20347 -0.21088 C -0.20556 -0.21157 -0.20799 -0.21227 -0.21007 -0.21319 C -0.21684 -0.21597 -0.22378 -0.21782 -0.23003 -0.22199 C -0.23229 -0.22338 -0.23437 -0.22569 -0.23681 -0.22639 C -0.24323 -0.2287 -0.25017 -0.2287 -0.25677 -0.23079 C -0.26319 -0.2331 -0.26632 -0.23426 -0.27344 -0.23542 C -0.28559 -0.23704 -0.29792 -0.23773 -0.31007 -0.23981 C -0.31458 -0.24051 -0.31892 -0.24143 -0.32344 -0.2419 C -0.35816 -0.24606 -0.38819 -0.24537 -0.425 -0.2463 L -0.52344 -0.24421 C -0.52847 -0.24398 -0.52899 -0.24005 -0.53333 -0.2375 C -0.53559 -0.23634 -0.53785 -0.23611 -0.5401 -0.23542 C -0.57882 -0.21944 -0.54028 -0.23565 -0.56181 -0.22431 C -0.56493 -0.22245 -0.5684 -0.2213 -0.5717 -0.21968 C -0.57344 -0.21898 -0.575 -0.21782 -0.57674 -0.21759 C -0.58229 -0.21643 -0.59271 -0.21458 -0.59844 -0.21319 C -0.60069 -0.2125 -0.60278 -0.21157 -0.60503 -0.21088 C -0.61389 -0.20856 -0.61198 -0.20856 -0.61667 -0.20856 " pathEditMode="relative" ptsTypes="AAAAAAAAAAAAAAAAAAAAAAAAAAAAAAAAAAAAA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1666 -0.20856 L -0.61666 -0.20856 C -0.6118 -0.21227 -0.60694 -0.2162 -0.60173 -0.21967 C -0.59479 -0.2243 -0.5894 -0.22546 -0.58176 -0.2287 C -0.57847 -0.23009 -0.57517 -0.23194 -0.5717 -0.2331 C -0.5684 -0.23426 -0.5651 -0.23426 -0.5618 -0.23518 C -0.55781 -0.23657 -0.55399 -0.23865 -0.55017 -0.23981 C -0.53472 -0.24375 -0.5236 -0.24467 -0.5085 -0.24629 C -0.49756 -0.24606 -0.40399 -0.2449 -0.37343 -0.2419 C -0.3717 -0.2419 -0.37013 -0.24028 -0.3684 -0.23981 C -0.3611 -0.2375 -0.3585 -0.23819 -0.35173 -0.23518 C -0.34374 -0.23171 -0.34444 -0.23032 -0.3368 -0.2287 C -0.25902 -0.21203 -0.33558 -0.23078 -0.2802 -0.21528 C -0.2769 -0.21435 -0.27343 -0.21412 -0.27013 -0.21296 C -0.26232 -0.21041 -0.25485 -0.20602 -0.24687 -0.20416 C -0.24357 -0.20347 -0.2401 -0.20301 -0.2368 -0.20185 C -0.2335 -0.20069 -0.2302 -0.19907 -0.2269 -0.19745 C -0.22395 -0.19606 -0.22152 -0.19375 -0.21857 -0.19305 C -0.21197 -0.19143 -0.2052 -0.1919 -0.19843 -0.19074 C -0.19513 -0.19028 -0.19183 -0.18935 -0.18854 -0.18865 C -0.1802 -0.18125 -0.18663 -0.18588 -0.17517 -0.18194 C -0.17343 -0.18125 -0.17187 -0.18032 -0.17013 -0.17963 C -0.15902 -0.17546 -0.16406 -0.17916 -0.14843 -0.17083 C -0.14565 -0.16944 -0.14288 -0.16805 -0.14027 -0.16643 C -0.13836 -0.16528 -0.13697 -0.16296 -0.13524 -0.1618 C -0.13315 -0.16065 -0.13072 -0.16065 -0.12847 -0.15972 C -0.12517 -0.15833 -0.12187 -0.15694 -0.11857 -0.15532 C -0.1151 -0.1537 -0.1092 -0.15 -0.1052 -0.14861 C -0.10242 -0.14768 -0.09965 -0.14699 -0.09687 -0.14629 C -0.09513 -0.14421 -0.09409 -0.14097 -0.09183 -0.13958 C -0.08767 -0.13727 -0.07847 -0.13518 -0.07847 -0.13518 C -0.0769 -0.1331 -0.07551 -0.13032 -0.0736 -0.12847 C -0.071 -0.12639 -0.06788 -0.12592 -0.06527 -0.12407 C -0.06232 -0.12222 -0.05972 -0.11944 -0.05694 -0.11736 C -0.05086 -0.11296 -0.0486 -0.11319 -0.04357 -0.10625 C -0.04218 -0.1044 -0.04131 -0.10185 -0.04027 -0.09977 C -0.03854 -0.09676 -0.03697 -0.09352 -0.03524 -0.09074 C -0.0309 -0.08403 -0.03038 -0.08426 -0.02517 -0.07963 C -0.02291 -0.07523 -0.01979 -0.07129 -0.01857 -0.0662 C -0.01805 -0.06412 -0.01788 -0.06157 -0.01683 -0.05972 C -0.00954 -0.0449 -0.01406 -0.06088 -0.0085 -0.04629 C -0.00781 -0.04421 -0.00781 -0.04166 -0.00694 -0.03958 C -0.00485 -0.03495 -0.00242 -0.03078 -0.00017 -0.02639 L 0.00313 -0.01967 C 0.01268 -0.00046 0.00122 -0.02477 0.00817 -0.00625 C 0.00903 -0.00393 0.0106 -0.00208 0.01146 0.00047 C 0.01216 0.00255 0.0132 0.00718 0.0132 0.00718 " pathEditMode="relative" ptsTypes="AAAAAAAAAAAAAAAAAAAAAAAAAAAAAAAAAAAAAAAAAAAAAAA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69 -0.01852 -0.00034 -0.03727 -0.00173 -0.05555 C -0.00208 -0.06041 -0.00399 -0.06458 -0.00503 -0.06898 L -0.00677 -0.07569 C -0.00729 -0.07778 -0.00798 -0.08009 -0.0085 -0.0824 C -0.00902 -0.08518 -0.00902 -0.08842 -0.01006 -0.0912 C -0.01128 -0.09444 -0.01336 -0.09699 -0.0151 -0.1 C -0.01857 -0.11852 -0.0144 -0.10023 -0.02013 -0.11551 C -0.02135 -0.11921 -0.02239 -0.12291 -0.02343 -0.12662 C -0.02413 -0.12963 -0.02413 -0.13287 -0.02517 -0.13565 C -0.02586 -0.13796 -0.02725 -0.14004 -0.02847 -0.14236 C -0.02934 -0.14676 -0.03038 -0.15324 -0.03177 -0.15787 C -0.03281 -0.16088 -0.03368 -0.16412 -0.03506 -0.16666 C -0.03645 -0.16921 -0.03836 -0.17106 -0.0401 -0.17338 C -0.04131 -0.17824 -0.04201 -0.1831 -0.04513 -0.1868 C -0.0493 -0.19166 -0.05399 -0.1956 -0.0585 -0.2 C -0.06006 -0.20162 -0.06197 -0.20278 -0.06336 -0.2044 C -0.07187 -0.21389 -0.06423 -0.20972 -0.07517 -0.21342 C -0.0802 -0.21782 -0.0809 -0.21875 -0.0868 -0.22222 C -0.08836 -0.22315 -0.0901 -0.22361 -0.09184 -0.22453 C -0.09618 -0.22662 -0.10052 -0.2294 -0.10503 -0.23102 C -0.10954 -0.23264 -0.1184 -0.23565 -0.1184 -0.23565 C -0.12916 -0.24514 -0.11753 -0.23634 -0.13836 -0.24213 C -0.14131 -0.24305 -0.14392 -0.24537 -0.1467 -0.24676 C -0.15 -0.24815 -0.15347 -0.24953 -0.15677 -0.25115 C -0.1585 -0.25185 -0.16006 -0.25278 -0.1618 -0.25324 C -0.16458 -0.25416 -0.16736 -0.25463 -0.17013 -0.25555 C -0.18142 -0.25879 -0.18003 -0.26041 -0.19687 -0.26227 L -0.21684 -0.26435 C -0.22864 -0.26828 -0.2184 -0.26528 -0.2335 -0.26898 C -0.24809 -0.27245 -0.23541 -0.27014 -0.25347 -0.27338 C -0.25798 -0.27407 -0.26232 -0.27453 -0.26684 -0.27546 C -0.26909 -0.27592 -0.27118 -0.27731 -0.27343 -0.27778 C -0.28246 -0.27986 -0.29288 -0.28102 -0.30173 -0.28217 C -0.31822 -0.28773 -0.2967 -0.28102 -0.32847 -0.28657 C -0.3302 -0.28703 -0.33177 -0.28819 -0.3335 -0.28889 C -0.34062 -0.2912 -0.3394 -0.29097 -0.3434 -0.29097 " pathEditMode="relative" ptsTypes="AAAAAAAAAAAAAAAAAAAAAAAAAAAAAAAAAAAA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341 -0.29097 L -0.34341 -0.29097 C -0.33507 -0.29467 -0.32709 -0.3 -0.31841 -0.30208 C -0.30868 -0.30463 -0.29844 -0.30347 -0.28854 -0.3044 C -0.28229 -0.30486 -0.27622 -0.30578 -0.27014 -0.30648 C -0.22934 -0.29745 -0.27275 -0.30926 -0.22188 -0.28657 C -0.13559 -0.24838 -0.20018 -0.28403 -0.14341 -0.25092 C -0.13611 -0.23611 -0.13837 -0.23958 -0.12014 -0.22222 C -0.09184 -0.19514 -0.09375 -0.20208 -0.06181 -0.17986 C -0.05712 -0.17662 -0.05277 -0.17268 -0.04844 -0.16875 C -0.03489 -0.15671 -0.02152 -0.14467 -0.01181 -0.12662 C -0.00485 -0.11342 -0.00312 -0.10926 0.00486 -0.09768 C 0.00695 -0.09444 0.00938 -0.09166 0.01147 -0.08866 C 0.01216 -0.08356 0.01251 -0.07824 0.0132 -0.07315 C 0.01442 -0.06366 0.01615 -0.05185 0.01824 -0.04213 C 0.01928 -0.0368 0.02032 -0.03171 0.02153 -0.02639 C 0.02206 -0.0243 0.02327 -0.01967 0.02327 -0.01967 " pathEditMode="relative" ptsTypes="AAAAAAAAAAAAAAA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21 -0.00671 -0.00243 -0.01342 -0.00347 -0.02014 C -0.00399 -0.02384 -0.00434 -0.02754 -0.00503 -0.03125 C -0.00607 -0.03565 -0.00764 -0.04004 -0.00833 -0.04444 C -0.01042 -0.05509 -0.01024 -0.05486 -0.01337 -0.06666 C -0.01441 -0.0706 -0.0158 -0.07407 -0.01667 -0.07778 C -0.01753 -0.08078 -0.01753 -0.08403 -0.0184 -0.0868 C -0.01979 -0.09143 -0.02187 -0.0956 -0.02344 -0.1 C -0.02465 -0.1037 -0.02535 -0.10764 -0.02673 -0.11111 C -0.04514 -0.15717 -0.02986 -0.11759 -0.04167 -0.14236 C -0.04531 -0.14953 -0.04757 -0.15787 -0.05173 -0.16458 C -0.05451 -0.16898 -0.05764 -0.17315 -0.06007 -0.17778 C -0.06319 -0.18356 -0.06528 -0.19004 -0.0684 -0.1956 C -0.07153 -0.20115 -0.07535 -0.20578 -0.07847 -0.21111 C -0.0816 -0.2169 -0.08351 -0.22338 -0.0868 -0.22893 C -0.09236 -0.23842 -0.10191 -0.24768 -0.10833 -0.25555 C -0.11944 -0.26898 -0.11476 -0.26458 -0.125 -0.28009 C -0.14167 -0.30463 -0.12153 -0.27176 -0.13837 -0.3 C -0.13889 -0.30301 -0.13889 -0.30625 -0.1401 -0.30903 C -0.14184 -0.31319 -0.14462 -0.3162 -0.1467 -0.32014 C -0.14792 -0.32222 -0.14896 -0.32453 -0.15 -0.32662 C -0.15173 -0.32963 -0.15347 -0.33264 -0.15503 -0.33565 C -0.15625 -0.33773 -0.15712 -0.34028 -0.15833 -0.34236 C -0.15989 -0.34467 -0.1618 -0.34653 -0.16337 -0.34884 C -0.17257 -0.36296 -0.1658 -0.35856 -0.18177 -0.37569 C -0.18455 -0.37847 -0.1875 -0.38125 -0.1901 -0.38449 C -0.19479 -0.39028 -0.19896 -0.39629 -0.20347 -0.40231 C -0.20625 -0.40602 -0.20868 -0.41018 -0.2118 -0.41342 C -0.21458 -0.41643 -0.21736 -0.41921 -0.22014 -0.42222 C -0.23194 -0.43657 -0.22448 -0.43032 -0.2368 -0.44236 C -0.25278 -0.45787 -0.24045 -0.44514 -0.25677 -0.45787 C -0.28594 -0.48055 -0.24583 -0.45231 -0.27847 -0.47569 C -0.28177 -0.47801 -0.28507 -0.48009 -0.28837 -0.48217 C -0.29219 -0.48472 -0.29635 -0.48634 -0.3 -0.48889 C -0.30364 -0.49143 -0.3066 -0.49514 -0.31007 -0.49791 C -0.32535 -0.50972 -0.31493 -0.49907 -0.32847 -0.51111 C -0.33073 -0.51319 -0.33281 -0.51574 -0.33507 -0.51782 C -0.34045 -0.52245 -0.34618 -0.52662 -0.35173 -0.53125 C -0.35451 -0.53333 -0.35746 -0.53541 -0.36007 -0.53773 C -0.3618 -0.53935 -0.36337 -0.54097 -0.3651 -0.54236 C -0.36771 -0.54398 -0.37066 -0.5449 -0.37344 -0.54676 C -0.37639 -0.54861 -0.37899 -0.55115 -0.38177 -0.55347 C -0.38507 -0.55625 -0.38785 -0.56134 -0.39167 -0.56227 L -0.40173 -0.56458 C -0.40347 -0.56597 -0.40486 -0.56782 -0.40677 -0.56898 C -0.41215 -0.57222 -0.41823 -0.57361 -0.42344 -0.57778 C -0.42621 -0.58009 -0.42864 -0.58287 -0.43177 -0.58449 C -0.43611 -0.58657 -0.4408 -0.58703 -0.44514 -0.58889 C -0.45712 -0.59421 -0.44219 -0.58773 -0.45677 -0.59328 C -0.45851 -0.59398 -0.46007 -0.59537 -0.4618 -0.5956 C -0.47778 -0.59699 -0.49392 -0.59699 -0.51007 -0.59768 C -0.55278 -0.59699 -0.59566 -0.59768 -0.63837 -0.5956 C -0.64149 -0.59537 -0.64392 -0.59213 -0.6467 -0.5912 C -0.64774 -0.59074 -0.64896 -0.5912 -0.65 -0.5912 " pathEditMode="relative" ptsTypes="AAAAAAAAAAAAAAAAAAAAAAAAAAAAAAAAAAAAAAAAAAAAAAAAAAAAA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4999 -0.5912 L -0.64999 -0.5912 C -0.64513 -0.5919 -0.6401 -0.59236 -0.63506 -0.59352 C -0.63333 -0.59398 -0.63177 -0.5956 -0.63003 -0.5956 C -0.60781 -0.5956 -0.58558 -0.59421 -0.56336 -0.59352 C -0.51649 -0.58379 -0.56527 -0.59583 -0.52343 -0.58009 C -0.51579 -0.57731 -0.50763 -0.57662 -0.49999 -0.57338 C -0.49322 -0.5706 -0.48697 -0.56528 -0.48003 -0.56227 C -0.47256 -0.55926 -0.4644 -0.55903 -0.45677 -0.55578 C -0.44149 -0.5493 -0.42708 -0.53935 -0.4118 -0.53356 C -0.40399 -0.53055 -0.39618 -0.52801 -0.38836 -0.52453 C -0.37881 -0.5206 -0.36961 -0.51528 -0.36006 -0.51134 C -0.31736 -0.49352 -0.34548 -0.51203 -0.2868 -0.48009 C -0.2717 -0.47199 -0.25711 -0.4625 -0.24166 -0.45578 C -0.23506 -0.45278 -0.22812 -0.45069 -0.2217 -0.44676 C -0.2092 -0.43889 -0.19808 -0.42708 -0.18506 -0.42014 C -0.17951 -0.41713 -0.17378 -0.41481 -0.1684 -0.41134 C -0.15451 -0.40162 -0.13628 -0.38796 -0.12343 -0.37338 C -0.11979 -0.36944 -0.11683 -0.36435 -0.11336 -0.36018 C -0.11024 -0.35625 -0.10624 -0.35324 -0.10347 -0.34907 C -0.10121 -0.34583 -0.10017 -0.34143 -0.09843 -0.33796 C -0.09548 -0.33217 -0.09253 -0.32824 -0.0901 -0.32222 C -0.08819 -0.31805 -0.08663 -0.31342 -0.08506 -0.30903 C -0.08298 -0.30254 -0.0835 -0.30046 -0.08177 -0.29352 C -0.0802 -0.28727 -0.07795 -0.28194 -0.07673 -0.27569 L -0.07343 -0.25787 C -0.07499 -0.2118 -0.07621 -0.20787 -0.07343 -0.16227 C -0.07326 -0.15995 -0.07222 -0.15787 -0.0717 -0.15555 C -0.07118 -0.15278 -0.07065 -0.14977 -0.07013 -0.14676 C -0.06944 -0.14305 -0.06909 -0.13935 -0.0684 -0.13565 C -0.06788 -0.13264 -0.06718 -0.12963 -0.06666 -0.12662 C -0.06614 -0.12315 -0.06614 -0.11921 -0.0651 -0.11551 C -0.0644 -0.11319 -0.06267 -0.11134 -0.0618 -0.10903 C -0.06093 -0.10694 -0.06076 -0.1044 -0.06006 -0.10231 C -0.05902 -0.0993 -0.05781 -0.09653 -0.05677 -0.09328 C -0.05607 -0.0912 -0.0559 -0.08889 -0.05503 -0.0868 C -0.05399 -0.08379 -0.04774 -0.07245 -0.0467 -0.07106 C -0.04305 -0.06551 -0.03975 -0.06227 -0.03506 -0.05787 C -0.03177 -0.05486 -0.02795 -0.05278 -0.02499 -0.04884 C -0.02343 -0.04676 -0.02187 -0.04421 -0.02013 -0.04236 C -0.01649 -0.03819 -0.01232 -0.03472 -0.00833 -0.03125 L -0.00173 -0.01782 L 0.00157 -0.01111 C 0.00469 -0.00509 0.00834 0.00093 0.00834 0.0088 L 0.00834 0.0132 " pathEditMode="relative" ptsTypes="AAAAAAAAAAAAAAAAAAAAAAAAAAAAAAAAAAAAAAAAAAAAA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03 -0.00463 0.00989 -0.00949 0.0151 -0.01343 C 0.01944 -0.0169 0.0243 -0.01875 0.02847 -0.02246 L 0.0434 -0.03565 C 0.04461 -0.03796 0.04548 -0.04028 0.0467 -0.04236 C 0.04982 -0.04699 0.05416 -0.05046 0.05677 -0.05579 C 0.06527 -0.07269 0.0533 -0.04977 0.06684 -0.0713 C 0.08194 -0.09537 0.07066 -0.08287 0.0835 -0.0956 C 0.08576 -0.10208 0.08871 -0.11019 0.09184 -0.11574 C 0.09323 -0.11829 0.09531 -0.11991 0.09687 -0.12246 C 0.10086 -0.12894 0.10451 -0.13565 0.1085 -0.14236 C 0.11111 -0.14676 0.11458 -0.1507 0.11684 -0.15579 C 0.12899 -0.18287 0.11371 -0.14908 0.12847 -0.18009 C 0.14253 -0.20972 0.12673 -0.17778 0.1368 -0.19792 C 0.13802 -0.20394 0.13906 -0.20972 0.1401 -0.21574 C 0.1408 -0.21945 0.14114 -0.22315 0.14184 -0.22685 C 0.14218 -0.22917 0.14305 -0.23125 0.14357 -0.23357 C 0.14427 -0.23704 0.14461 -0.24097 0.14514 -0.24468 C 0.14774 -0.29236 0.14739 -0.26991 0.14514 -0.33357 C 0.14427 -0.3588 0.14444 -0.36621 0.14184 -0.38681 C 0.13698 -0.42523 0.1427 -0.37894 0.13854 -0.40463 C 0.13784 -0.40903 0.13819 -0.41389 0.1368 -0.41783 C 0.13593 -0.42083 0.13316 -0.42199 0.13177 -0.42454 C 0.12395 -0.43935 0.13385 -0.42801 0.12343 -0.44468 C 0.11996 -0.45023 0.11493 -0.45394 0.1118 -0.46019 C 0.11076 -0.46227 0.10989 -0.46505 0.1085 -0.4669 C 0.1026 -0.47408 0.09566 -0.4794 0.0901 -0.48681 C 0.07118 -0.51227 0.09514 -0.48102 0.07673 -0.50232 C 0.07066 -0.50949 0.07031 -0.51273 0.06336 -0.51783 C 0.06198 -0.51898 0.06007 -0.51898 0.0585 -0.52014 C 0.05486 -0.52269 0.05173 -0.52616 0.04843 -0.52894 C 0.0467 -0.53056 0.04531 -0.53264 0.0434 -0.53357 C 0.04184 -0.53426 0.03993 -0.53472 0.03836 -0.53565 C 0.03663 -0.53681 0.03524 -0.53912 0.0335 -0.54005 C 0.03125 -0.54144 0.02899 -0.54144 0.02673 -0.54236 C 0.02343 -0.54375 0.01996 -0.54514 0.01684 -0.54676 C -0.00365 -0.55764 0.02569 -0.54445 0.00173 -0.55579 C -0.00486 -0.5588 -0.01146 -0.56204 -0.01823 -0.56458 L -0.02986 -0.56898 C -0.03212 -0.56991 -0.03438 -0.57037 -0.03664 -0.5713 C -0.03837 -0.57199 -0.03993 -0.57292 -0.04167 -0.57338 C -0.04427 -0.57431 -0.04723 -0.57477 -0.05 -0.5757 C -0.05157 -0.57639 -0.0533 -0.57755 -0.05486 -0.57801 C -0.05886 -0.57894 -0.06268 -0.5794 -0.06667 -0.58009 C -0.06997 -0.58079 -0.07327 -0.58148 -0.07657 -0.58241 C -0.07882 -0.58287 -0.08108 -0.58403 -0.08334 -0.58449 C -0.08768 -0.58565 -0.09219 -0.58611 -0.0967 -0.58681 C -0.10226 -0.58935 -0.10209 -0.58935 -0.10834 -0.59121 C -0.11771 -0.59398 -0.11459 -0.59074 -0.11823 -0.5956 " pathEditMode="relative" ptsTypes="AAAAAAAAAAAAAAAAAAAAAAAAAAAAAAAAAAAAAAAAAAAAAAAAAA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822 -0.5956 L -0.11822 -0.5956 C -0.1111 -0.59421 -0.10364 -0.59375 -0.09669 -0.5912 C -0.06562 -0.57986 -0.07898 -0.58287 -0.06336 -0.57338 C -0.06058 -0.57176 -0.05763 -0.5706 -0.05503 -0.56898 C -0.05155 -0.5669 -0.04843 -0.56435 -0.04496 -0.56227 C -0.04183 -0.56065 -0.03819 -0.55995 -0.03506 -0.55787 C -0.03141 -0.55556 -0.02829 -0.55208 -0.02499 -0.54907 C -0.02048 -0.54468 -0.017 -0.53796 -0.01162 -0.53565 L -0.00659 -0.53356 C -0.00225 -0.52616 0.00244 -0.51875 0.00661 -0.51134 C 0.00834 -0.50833 0.00991 -0.50509 0.01164 -0.50231 C 0.0132 -0.5 0.01529 -0.49838 0.01668 -0.4956 C 0.02032 -0.48866 0.02275 -0.48032 0.02675 -0.47338 C 0.03178 -0.46435 0.0323 -0.46389 0.03664 -0.45347 C 0.03838 -0.44907 0.03959 -0.44444 0.04168 -0.44005 C 0.06303 -0.39537 0.03612 -0.45926 0.05175 -0.41782 C 0.05834 -0.40023 0.05539 -0.41296 0.06338 -0.39352 C 0.06477 -0.39005 0.06529 -0.38588 0.06668 -0.38241 C 0.0757 -0.36088 0.06824 -0.38565 0.07501 -0.36458 C 0.07675 -0.3588 0.07744 -0.35278 0.07831 -0.34676 C 0.079 -0.34236 0.07935 -0.33796 0.08004 -0.33356 C 0.08143 -0.29676 0.083 -0.2831 0.08004 -0.24676 C 0.07952 -0.24074 0.07761 -0.23495 0.07657 -0.22893 C 0.07466 -0.21528 0.07657 -0.22106 0.07171 -0.21134 C 0.0705 -0.20532 0.0698 -0.19931 0.06824 -0.19352 C 0.06772 -0.1912 0.0672 -0.18912 0.06668 -0.18681 C 0.06546 -0.18102 0.06442 -0.175 0.06338 -0.16898 C 0.06251 -0.16458 0.06147 -0.15787 0.05991 -0.15347 C 0.05904 -0.15046 0.05765 -0.14768 0.05661 -0.14468 C 0.05227 -0.13102 0.05852 -0.14514 0.05175 -0.12685 C 0.0507 -0.12431 0.04914 -0.12245 0.04827 -0.12014 C 0.04688 -0.11643 0.04584 -0.1081 0.04497 -0.10463 C 0.04393 -0.1 0.04272 -0.0956 0.04168 -0.0912 C 0.04116 -0.08912 0.04046 -0.08681 0.03994 -0.08449 C 0.03907 -0.08009 0.03803 -0.07338 0.03664 -0.06898 C 0.0356 -0.06597 0.03456 -0.06296 0.03334 -0.06018 C 0.0323 -0.05787 0.03091 -0.05579 0.03004 -0.05347 C 0.02883 -0.05046 0.02796 -0.04745 0.02675 -0.04468 C 0.02466 -0.04005 0.02223 -0.03565 0.01997 -0.03125 L 0.00661 -0.00463 L 0.00331 0.00208 C 0.00227 0.0044 0.00088 0.00648 5.27778E-6 0.0088 L -0.00503 0.02222 " pathEditMode="relative" ptsTypes="AAAAAAAAAAAAAAAAAAAAAAAAAAAAAAAAAAAAAAAAAAAA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3108 -0.02384 0.07118 -0.03357 0.09323 -0.0713 C 0.15209 -0.17199 0.08143 -0.04931 0.1382 -0.15347 C 0.1441 -0.16412 0.15156 -0.17315 0.1566 -0.18449 C 0.16233 -0.19769 0.16545 -0.21273 0.16997 -0.22662 C 0.16927 -0.25625 0.17084 -0.28611 0.16823 -0.31551 C 0.16754 -0.32384 0.16406 -0.33171 0.1599 -0.33773 C 0.15209 -0.34908 0.14445 -0.36435 0.13316 -0.36667 C 0.08455 -0.37685 0.11233 -0.37338 0.04983 -0.37338 " pathEditMode="relative" ptsTypes="AAAAAAAAAA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28 -0.37153 L 0.06928 -0.37153 C 0.09549 -0.35602 0.13629 -0.35996 0.14775 -0.325 C 0.16042 -0.28565 0.17344 -0.24676 0.18594 -0.20718 C 0.19185 -0.18889 0.20278 -0.15162 0.20278 -0.15162 C 0.20105 -0.12801 0.20209 -0.10371 0.19775 -0.08056 C 0.19254 -0.05348 0.17657 -0.02732 0.15938 -0.01181 C 0.14844 -0.00186 0.13612 0.00486 0.12431 0.01273 C 0.11841 0.01666 0.11233 0.02083 0.10608 0.02384 C 0.09948 0.02685 0.09271 0.02824 0.08594 0.03055 C 0.07153 0.02893 0.05712 0.02801 0.04271 0.02592 C 0.03646 0.025 0.03039 0.02361 0.02431 0.02152 C 0.01025 0.01689 0.01997 0.01713 0.01441 0.01713 " pathEditMode="relative" ptsTypes="AAAAAAAAAAAAA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1088 L 5E-6 0.01111 C 0.004 0.00579 0.0073 -0.00023 0.01181 -0.00463 C 0.01337 -0.00625 0.02223 -0.00995 0.02501 -0.01134 C 0.02726 -0.01343 0.02952 -0.01574 0.03178 -0.01782 C 0.03507 -0.02106 0.03855 -0.02361 0.04167 -0.02685 L 0.04844 -0.03356 C 0.04948 -0.03796 0.05139 -0.04213 0.05174 -0.04676 C 0.05191 -0.05 0.05226 -0.07384 0.05504 -0.08241 C 0.05591 -0.08472 0.0573 -0.08681 0.05834 -0.08912 C 0.05938 -0.09769 0.06007 -0.10694 0.06181 -0.11574 C 0.06216 -0.11806 0.06285 -0.12014 0.06337 -0.12245 C 0.06389 -0.12824 0.06441 -0.13426 0.06511 -0.14005 C 0.06546 -0.14375 0.06615 -0.14745 0.06667 -0.15116 C 0.06737 -0.15556 0.06789 -0.16019 0.06841 -0.16458 C 0.06893 -0.18171 0.07014 -0.19861 0.07014 -0.21574 C 0.07014 -0.23565 0.06962 -0.25579 0.06841 -0.27569 C 0.06598 -0.31458 0.0665 -0.28634 0.06337 -0.30463 C 0.06164 -0.31481 0.06268 -0.31644 0.06007 -0.32454 C 0.05122 -0.35185 0.06181 -0.31782 0.05348 -0.34005 C 0.05261 -0.34213 0.05261 -0.34468 0.05174 -0.34676 C 0.04723 -0.35741 0.04705 -0.3537 0.04167 -0.36227 C 0.04046 -0.36435 0.03976 -0.3669 0.03837 -0.36898 C 0.03334 -0.37708 0.02344 -0.38588 0.01841 -0.3912 C -0.01388 -0.42569 0.02171 -0.38912 0.00348 -0.40671 C -0.01215 -0.42199 -0.00434 -0.41759 -0.01493 -0.42245 C -0.03663 -0.44421 -0.00954 -0.41713 -0.02656 -0.43356 C -0.02881 -0.43565 -0.0309 -0.43819 -0.03333 -0.44005 C -0.03542 -0.4419 -0.03767 -0.44306 -0.03993 -0.44468 C -0.0427 -0.44676 -0.04548 -0.44907 -0.04827 -0.45116 C -0.05035 -0.45278 -0.05277 -0.45417 -0.05486 -0.45579 C -0.05781 -0.45787 -0.06042 -0.46042 -0.0632 -0.46227 C -0.07465 -0.46991 -0.06112 -0.45741 -0.07499 -0.46898 C -0.07726 -0.47106 -0.07917 -0.47384 -0.0816 -0.47569 C -0.08593 -0.47894 -0.09097 -0.48056 -0.09496 -0.48449 C -0.10122 -0.49097 -0.10105 -0.49167 -0.10816 -0.4956 C -0.11216 -0.49792 -0.11563 -0.49861 -0.11997 -0.50023 C -0.12379 -0.50162 -0.13004 -0.50486 -0.13316 -0.50671 C -0.1356 -0.5081 -0.13768 -0.50995 -0.13994 -0.51134 C -0.1415 -0.51227 -0.14341 -0.5125 -0.14497 -0.51343 C -0.14671 -0.51458 -0.1481 -0.5169 -0.14983 -0.51782 C -0.15209 -0.51921 -0.15435 -0.51921 -0.1566 -0.52014 C -0.17327 -0.52685 -0.1599 -0.52338 -0.1783 -0.52685 C -0.17987 -0.52824 -0.18143 -0.53009 -0.18316 -0.53125 C -0.18681 -0.53333 -0.19688 -0.53472 -0.19983 -0.53565 C -0.22431 -0.54329 -0.19705 -0.53843 -0.22987 -0.54236 C -0.24219 -0.55463 -0.23386 -0.54792 -0.2566 -0.55787 C -0.2599 -0.55949 -0.26355 -0.55972 -0.2665 -0.56227 C -0.27535 -0.57014 -0.26789 -0.56481 -0.2816 -0.56898 C -0.28542 -0.57014 -0.28924 -0.57245 -0.29323 -0.57338 C -0.29705 -0.57454 -0.30105 -0.57477 -0.30487 -0.57569 C -0.30712 -0.57616 -0.30938 -0.57708 -0.31146 -0.57801 C -0.31494 -0.57917 -0.31806 -0.58171 -0.32153 -0.58241 C -0.33872 -0.58519 -0.33039 -0.5838 -0.34653 -0.58681 C -0.34983 -0.58819 -0.35313 -0.59005 -0.3566 -0.5912 C -0.35921 -0.59236 -0.36198 -0.59282 -0.36494 -0.59352 C -0.37622 -0.59606 -0.37344 -0.5956 -0.38143 -0.5956 " pathEditMode="relative" rAng="0" ptsTypes="AAAAAAAAAAAAAAAAAAAAAAAAAAAAAAAAAAAAAAAAAAAAAAAAAAAAAAAAA"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73" y="-3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8" grpId="0" animBg="1"/>
      <p:bldP spid="18" grpId="1" animBg="1"/>
      <p:bldP spid="12" grpId="0" animBg="1"/>
      <p:bldP spid="19" grpId="0" animBg="1"/>
      <p:bldP spid="17" grpId="0" animBg="1"/>
      <p:bldP spid="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500042"/>
            <a:ext cx="2786082" cy="27146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1214422"/>
            <a:ext cx="1285884" cy="121444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рапеция 8"/>
          <p:cNvSpPr/>
          <p:nvPr/>
        </p:nvSpPr>
        <p:spPr>
          <a:xfrm>
            <a:off x="4714876" y="3071810"/>
            <a:ext cx="1714512" cy="114300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857752" y="357166"/>
            <a:ext cx="1214446" cy="1714512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рест 12"/>
          <p:cNvSpPr/>
          <p:nvPr/>
        </p:nvSpPr>
        <p:spPr>
          <a:xfrm>
            <a:off x="7572396" y="5286388"/>
            <a:ext cx="1214446" cy="1214446"/>
          </a:xfrm>
          <a:prstGeom prst="plus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5429264"/>
            <a:ext cx="1785950" cy="114300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7-конечная звезда 15"/>
          <p:cNvSpPr/>
          <p:nvPr/>
        </p:nvSpPr>
        <p:spPr>
          <a:xfrm>
            <a:off x="7286644" y="2500306"/>
            <a:ext cx="1571636" cy="1285884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5072066" y="5072074"/>
            <a:ext cx="1571636" cy="1428760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6-конечная звезда 17"/>
          <p:cNvSpPr/>
          <p:nvPr/>
        </p:nvSpPr>
        <p:spPr>
          <a:xfrm>
            <a:off x="1571604" y="3643314"/>
            <a:ext cx="1500198" cy="1643074"/>
          </a:xfrm>
          <a:prstGeom prst="star6">
            <a:avLst/>
          </a:prstGeom>
          <a:solidFill>
            <a:srgbClr val="93FF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75467" y="179132"/>
            <a:ext cx="5111027" cy="6480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3419492"/>
            <a:ext cx="8099402" cy="3485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929454" y="826267"/>
            <a:ext cx="1285884" cy="1214446"/>
          </a:xfrm>
          <a:prstGeom prst="rect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1.66667E-6 0.00023 C -0.00677 -0.00509 -0.01285 -0.0118 -0.01997 -0.01551 C -0.02604 -0.01852 -0.03316 -0.01829 -0.03958 -0.01991 C -0.0474 -0.02199 -0.05486 -0.02454 -0.06268 -0.02662 C -0.10521 -0.0375 -0.05816 -0.02407 -0.10538 -0.03541 C -0.1132 -0.03727 -0.12083 -0.04028 -0.12847 -0.04213 C -0.15816 -0.04907 -0.14618 -0.04467 -0.17292 -0.04884 C -0.18073 -0.05 -0.1882 -0.05208 -0.19583 -0.05324 C -0.20191 -0.05416 -0.20781 -0.05463 -0.21406 -0.05555 C -0.21893 -0.05602 -0.22396 -0.05694 -0.22882 -0.05764 C -0.23316 -0.05926 -0.2375 -0.06088 -0.24202 -0.06204 C -0.2592 -0.0669 -0.28629 -0.06597 -0.29948 -0.06643 L -0.38507 -0.06435 C -0.40747 -0.06342 -0.41945 -0.06296 -0.43924 -0.05995 C -0.45261 -0.05787 -0.44774 -0.05833 -0.45903 -0.05555 C -0.46233 -0.05463 -0.46563 -0.05416 -0.46893 -0.05324 C -0.47066 -0.05278 -0.47222 -0.05162 -0.47379 -0.05092 C -0.47656 -0.05 -0.47917 -0.04954 -0.48195 -0.04884 C -0.48368 -0.04722 -0.48524 -0.04537 -0.48698 -0.04444 C -0.49202 -0.0412 -0.49792 -0.03958 -0.5033 -0.03773 C -0.52014 -0.02245 -0.49236 -0.04699 -0.51649 -0.0287 C -0.51893 -0.02708 -0.52083 -0.02407 -0.52309 -0.02222 C -0.52743 -0.01875 -0.53229 -0.01713 -0.53629 -0.01319 C -0.53854 -0.01111 -0.54097 -0.00903 -0.54288 -0.00648 C -0.54462 -0.00463 -0.54583 -0.00162 -0.54774 -1.85185E-6 C -0.54931 0.00139 -0.55122 0.00162 -0.55278 0.00232 C -0.56719 0.03125 -0.55191 0.00232 -0.56597 0.02454 C -0.57761 0.04283 -0.56215 0.02014 -0.57083 0.03796 C -0.57205 0.04051 -0.57413 0.04236 -0.57587 0.04445 C -0.57639 0.04746 -0.57656 0.0507 -0.57743 0.05347 C -0.5783 0.05579 -0.58056 0.06019 -0.58056 0.06042 " pathEditMode="relative" rAng="0" ptsTypes="AAAAAAAAAAAAAAAAAAAAAAAAAAAAA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028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486 -0.00463 -0.01007 -0.0088 -0.01493 -0.01342 C -0.02691 -0.02477 -0.01858 -0.02083 -0.02986 -0.02454 C -0.04305 -0.03773 -0.02969 -0.02546 -0.04496 -0.03565 C -0.0467 -0.0368 -0.04809 -0.03889 -0.05 -0.04005 C -0.05312 -0.0419 -0.0566 -0.04305 -0.05989 -0.04444 C -0.06163 -0.04537 -0.06319 -0.0463 -0.06493 -0.04676 C -0.08542 -0.05231 -0.08073 -0.05139 -0.11667 -0.05347 L -0.1566 -0.05555 C -0.16805 -0.05787 -0.17812 -0.05995 -0.18993 -0.05995 C -0.20712 -0.05995 -0.22448 -0.05856 -0.24167 -0.05787 C -0.24392 -0.05717 -0.24601 -0.05625 -0.24826 -0.05555 C -0.27483 -0.04815 -0.25642 -0.05393 -0.2717 -0.04907 C -0.27326 -0.04745 -0.27483 -0.04537 -0.27656 -0.04444 C -0.28767 -0.03912 -0.28437 -0.04768 -0.29496 -0.03333 C -0.31458 -0.00717 -0.28316 -0.04861 -0.3066 -0.02014 C -0.32465 0.00162 -0.31198 -0.01018 -0.32326 0 C -0.32621 0.01158 -0.32292 0.00278 -0.3316 0.0132 C -0.34792 0.03287 -0.33559 0.0213 -0.3467 0.03102 C -0.34965 0.04283 -0.34635 0.03333 -0.3533 0.04445 C -0.36389 0.06111 -0.35035 0.04259 -0.35989 0.05556 " pathEditMode="relative" ptsTypes="AAAAAAAAAAAAAAAAAAAA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99 0.05556 L -0.3599 0.05556 C -0.35451 0.05394 -0.34879 0.05325 -0.3434 0.05093 C -0.34132 0.05024 -0.3401 0.04769 -0.33837 0.04653 C -0.33629 0.04538 -0.33385 0.04491 -0.3316 0.04445 C -0.31267 0.03866 -0.33299 0.04538 -0.31667 0.03982 C -0.30504 0.02964 -0.31962 0.04191 -0.3033 0.03103 C -0.30156 0.02987 -0.30017 0.02755 -0.29826 0.02663 C -0.29514 0.02524 -0.29167 0.02524 -0.28837 0.02431 C -0.28559 0.02223 -0.28299 0.01945 -0.28004 0.01783 C -0.2757 0.01505 -0.2625 0.01066 -0.25833 0.0088 C -0.25504 0.00741 -0.25174 0.00579 -0.24826 0.00441 C -0.24392 0.00278 -0.23941 0.00186 -0.23507 6.2963E-6 C -0.23333 -0.00069 -0.2316 -0.00115 -0.23004 -0.00231 C -0.22934 -0.00277 -0.21372 -0.01712 -0.21163 -0.01782 C -0.20729 -0.01921 -0.20243 -0.01944 -0.19826 -0.02222 C -0.19236 -0.02615 -0.19236 -0.02661 -0.18663 -0.02893 C -0.18299 -0.03032 -0.17517 -0.03263 -0.1717 -0.03333 C -0.16667 -0.03425 -0.16163 -0.03472 -0.1566 -0.03541 C -0.14115 -0.03472 -0.12552 -0.03448 -0.11007 -0.03333 C -0.10851 -0.03309 -0.09375 -0.02962 -0.09167 -0.02893 C -0.08663 -0.02684 -0.08177 -0.0236 -0.07674 -0.02222 C -0.07101 -0.02059 -0.06719 -0.0199 -0.06163 -0.01782 C -0.05399 -0.01481 -0.05903 -0.01666 -0.05174 -0.0111 C -0.02743 0.00741 -0.05868 -0.01689 -0.03993 -0.00439 C -0.03681 -0.00231 -0.02899 0.0051 -0.025 0.00672 C -0.0217 0.00788 -0.0184 0.00811 -0.01493 0.0088 C -0.01215 0.01042 -0.00938 0.01158 -0.0066 0.0132 C -0.00486 0.01459 -0.00347 0.01644 -0.00174 0.01783 C 0.00052 0.01945 0.00278 0.02061 0.00503 0.02223 C 0.00868 0.02941 0.00625 0.02871 0.0099 0.02871 " pathEditMode="relative" ptsTypes="AAAAAAAAAAAAAAAAAAAAAAAAAAAAA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295 -0.00672 -0.0059 -0.0132 -0.00851 -0.02014 C -0.0092 -0.02223 -0.0092 -0.02477 -0.01007 -0.02686 C -0.0151 -0.03727 -0.01545 -0.03681 -0.0217 -0.04237 C -0.02292 -0.04537 -0.02344 -0.04885 -0.02517 -0.05116 C -0.04201 -0.07755 -0.02101 -0.03588 -0.03837 -0.0669 C -0.03993 -0.06945 -0.0401 -0.07315 -0.04184 -0.0757 C -0.04306 -0.07778 -0.04514 -0.07848 -0.0467 -0.0801 C -0.04861 -0.08218 -0.05 -0.08473 -0.05174 -0.08681 C -0.0533 -0.08843 -0.05538 -0.08936 -0.05677 -0.09121 C -0.06736 -0.10556 -0.05868 -0.10024 -0.0684 -0.10463 C -0.0717 -0.10903 -0.07396 -0.11598 -0.07847 -0.11806 C -0.08767 -0.122 -0.07934 -0.11783 -0.08837 -0.12454 C -0.09063 -0.12616 -0.09306 -0.12732 -0.09514 -0.12917 C -0.1092 -0.14051 -0.1 -0.13612 -0.11181 -0.14028 C -0.1151 -0.14306 -0.11806 -0.14746 -0.1217 -0.14908 L -0.13681 -0.15579 C -0.13941 -0.15695 -0.14236 -0.15695 -0.14514 -0.15787 C -0.14844 -0.15926 -0.15174 -0.16135 -0.15504 -0.1625 C -0.17604 -0.16945 -0.15 -0.16042 -0.16684 -0.1669 C -0.17101 -0.16852 -0.1776 -0.17037 -0.18177 -0.1713 C -0.18559 -0.17223 -0.18958 -0.17269 -0.1934 -0.17362 C -0.19618 -0.175 -0.19896 -0.17686 -0.20174 -0.17801 C -0.20729 -0.17987 -0.21302 -0.1801 -0.2184 -0.18241 C -0.22188 -0.1838 -0.225 -0.18588 -0.22847 -0.18681 C -0.24306 -0.19098 -0.24306 -0.18658 -0.25851 -0.19352 C -0.26997 -0.19862 -0.25573 -0.1926 -0.27188 -0.19792 C -0.27344 -0.19862 -0.27517 -0.19954 -0.27674 -0.20024 C -0.28125 -0.20186 -0.28576 -0.20301 -0.2901 -0.20463 C -0.29184 -0.20533 -0.2934 -0.20649 -0.29514 -0.20695 C -0.29896 -0.20787 -0.30295 -0.20834 -0.30677 -0.20903 C -0.31198 -0.21135 -0.31597 -0.21343 -0.32188 -0.21343 C -0.37691 -0.21343 -0.43177 -0.21204 -0.48681 -0.21135 C -0.48958 -0.21065 -0.49236 -0.20973 -0.49514 -0.20903 C -0.49913 -0.20834 -0.50295 -0.20787 -0.50694 -0.20695 C -0.5092 -0.20625 -0.51129 -0.2051 -0.51354 -0.20463 C -0.52066 -0.20348 -0.52795 -0.20325 -0.53524 -0.20232 C -0.53854 -0.20093 -0.54167 -0.19862 -0.54514 -0.19792 C -0.55417 -0.19653 -0.56319 -0.19653 -0.57188 -0.19352 C -0.57413 -0.19283 -0.57622 -0.1919 -0.57847 -0.19121 C -0.58194 -0.19051 -0.58524 -0.19028 -0.58854 -0.18912 C -0.59201 -0.18797 -0.59514 -0.18612 -0.59861 -0.18473 C -0.60017 -0.1838 -0.60191 -0.18287 -0.60347 -0.18241 C -0.61493 -0.1794 -0.61389 -0.17917 -0.62847 -0.17801 C -0.63125 -0.17778 -0.63403 -0.17801 -0.63681 -0.17801 " pathEditMode="relative" ptsTypes="AAAAAAAAAAAAAAAAAAAAAAAAAAAAAAAAAAAAAAAAAAAAAA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3681 -0.17801 L -0.63681 -0.17801 C -0.59861 -0.21042 -0.6349 -0.18171 -0.60695 -0.20023 C -0.59479 -0.20833 -0.61129 -0.20347 -0.58854 -0.21366 C -0.58524 -0.21505 -0.58195 -0.21643 -0.57865 -0.21806 C -0.5757 -0.21944 -0.57309 -0.22153 -0.57031 -0.22245 C -0.56372 -0.22454 -0.5566 -0.22407 -0.55018 -0.22685 C -0.54688 -0.22847 -0.54375 -0.23056 -0.54028 -0.23125 C -0.53368 -0.23287 -0.52691 -0.23264 -0.52031 -0.23356 C -0.51528 -0.23426 -0.51024 -0.23518 -0.50521 -0.23588 C -0.49861 -0.23657 -0.49184 -0.23727 -0.48524 -0.23796 C -0.48247 -0.23866 -0.47969 -0.23958 -0.47691 -0.24028 C -0.42535 -0.25162 -0.37136 -0.24097 -0.32031 -0.24028 C -0.31632 -0.23866 -0.3125 -0.23681 -0.30868 -0.23588 C -0.30538 -0.23495 -0.28611 -0.23171 -0.28368 -0.23125 C -0.27969 -0.22986 -0.27587 -0.22824 -0.27205 -0.22685 C -0.26302 -0.22384 -0.25399 -0.22176 -0.24531 -0.21806 C -0.2382 -0.21481 -0.22639 -0.20926 -0.21858 -0.20694 C -0.21528 -0.20579 -0.21198 -0.20532 -0.20868 -0.20463 C -0.20643 -0.20324 -0.20417 -0.20185 -0.20191 -0.20023 C -0.20018 -0.19884 -0.19879 -0.19699 -0.19705 -0.19583 C -0.19549 -0.19468 -0.19358 -0.19421 -0.19202 -0.19352 C -0.18507 -0.18657 -0.17813 -0.1787 -0.17031 -0.17361 C -0.16771 -0.17176 -0.16458 -0.17106 -0.16198 -0.16921 C -0.15886 -0.16667 -0.15677 -0.16273 -0.15365 -0.16018 C -0.14028 -0.14954 -0.14097 -0.15046 -0.13038 -0.14699 C -0.12865 -0.14468 -0.12726 -0.1419 -0.12535 -0.14028 C -0.12379 -0.13889 -0.12205 -0.13866 -0.12031 -0.13796 C -0.10573 -0.13241 -0.12066 -0.13889 -0.10868 -0.13356 C -0.10643 -0.13125 -0.10417 -0.1294 -0.10208 -0.12685 C -0.10018 -0.12477 -0.09896 -0.12199 -0.09705 -0.12014 C -0.09323 -0.11667 -0.07691 -0.1037 -0.07031 -0.10023 C -0.06372 -0.09676 -0.0566 -0.0956 -0.05035 -0.09143 C -0.04462 -0.0875 -0.04167 -0.08518 -0.03542 -0.08241 C -0.03316 -0.08148 -0.0309 -0.08102 -0.02865 -0.08032 C -0.02049 -0.06366 -0.03108 -0.08403 -0.02031 -0.0669 C -0.01337 -0.05579 -0.02118 -0.06389 -0.01198 -0.05579 C -0.01146 -0.05208 -0.01146 -0.04815 -0.01042 -0.04468 L -0.00035 -0.02477 C 0.00069 -0.02245 0.00243 -0.0206 0.00295 -0.01806 C 0.00677 -0.00255 0.00625 -0.00949 0.00625 0.00185 " pathEditMode="relative" ptsTypes="AAAAAAAAAAAAAAAAAAAAAAAAAAAAAAAAAAAAAAA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-0.00602 -0.00312 -0.01204 -0.00503 -0.01783 C -0.0059 -0.02037 -0.00764 -0.02199 -0.00833 -0.02454 C -0.00937 -0.02801 -0.00885 -0.03218 -0.01007 -0.03565 C -0.01111 -0.03843 -0.01371 -0.03982 -0.0151 -0.04236 C -0.01649 -0.04491 -0.01718 -0.04838 -0.0184 -0.05116 C -0.01944 -0.05347 -0.02083 -0.05556 -0.0217 -0.05787 C -0.02257 -0.05996 -0.02274 -0.06227 -0.02343 -0.06458 C -0.02448 -0.06829 -0.02534 -0.07199 -0.02673 -0.0757 C -0.0309 -0.08658 -0.0309 -0.08565 -0.0368 -0.09329 C -0.03975 -0.10972 -0.03611 -0.0956 -0.04514 -0.11343 C -0.04652 -0.11621 -0.04705 -0.11968 -0.04843 -0.12222 C -0.04982 -0.12477 -0.05191 -0.12662 -0.05347 -0.12894 C -0.05468 -0.13102 -0.05555 -0.13357 -0.05677 -0.13565 C -0.05833 -0.13796 -0.06024 -0.13982 -0.0618 -0.14213 C -0.06753 -0.15162 -0.0618 -0.14746 -0.07014 -0.15116 C -0.07396 -0.16644 -0.0684 -0.15046 -0.07673 -0.15996 C -0.07951 -0.1632 -0.0809 -0.16783 -0.08333 -0.17107 C -0.08489 -0.17292 -0.08698 -0.17384 -0.08837 -0.17546 C -0.09201 -0.17963 -0.09427 -0.18611 -0.09843 -0.18889 C -0.10069 -0.19028 -0.10295 -0.19144 -0.10503 -0.19329 C -0.10972 -0.19746 -0.11319 -0.20394 -0.1184 -0.20671 C -0.12118 -0.2081 -0.12413 -0.20926 -0.12673 -0.21111 C -0.12847 -0.21227 -0.13003 -0.21435 -0.13177 -0.21551 C -0.13333 -0.21667 -0.13524 -0.21667 -0.1368 -0.21783 C -0.14027 -0.22037 -0.14305 -0.22454 -0.1467 -0.22662 C -0.14948 -0.22801 -0.15243 -0.2294 -0.15503 -0.23102 C -0.15694 -0.23218 -0.15816 -0.23449 -0.16007 -0.23542 C -0.16215 -0.23681 -0.16458 -0.23704 -0.16666 -0.23773 C -0.17864 -0.24838 -0.17291 -0.24537 -0.18333 -0.24884 C -0.18507 -0.25023 -0.18663 -0.25208 -0.18837 -0.25324 C -0.18993 -0.2544 -0.19184 -0.25463 -0.1934 -0.25556 C -0.19618 -0.25695 -0.19896 -0.25833 -0.20173 -0.25996 C -0.20625 -0.26273 -0.21041 -0.26667 -0.2151 -0.26875 C -0.23646 -0.27847 -0.21458 -0.26921 -0.23333 -0.27546 C -0.23507 -0.27616 -0.23663 -0.27708 -0.23837 -0.27778 C -0.24878 -0.28102 -0.25521 -0.28218 -0.2651 -0.28426 C -0.28003 -0.28357 -0.29514 -0.28333 -0.31007 -0.28218 C -0.3125 -0.28195 -0.32534 -0.27871 -0.32847 -0.27778 C -0.33073 -0.27708 -0.33281 -0.27616 -0.33507 -0.27546 C -0.34166 -0.27384 -0.34843 -0.27292 -0.35503 -0.27107 C -0.35781 -0.27037 -0.36076 -0.26991 -0.36337 -0.26875 C -0.36458 -0.26829 -0.36562 -0.26736 -0.36666 -0.26667 " pathEditMode="relative" ptsTypes="AAAAAAAAAAAAAAAAAAAAAAAAAAAAAAAAAAAAAAAAAAAA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668 -0.26667 L -0.36668 -0.26667 C -0.36286 -0.27176 -0.35921 -0.27731 -0.35504 -0.28218 C -0.35192 -0.28611 -0.34289 -0.29143 -0.34011 -0.29329 C -0.32188 -0.30463 -0.33004 -0.3 -0.31338 -0.30648 C -0.30157 -0.31134 -0.31147 -0.30972 -0.28838 -0.31551 C -0.27744 -0.31829 -0.26616 -0.31991 -0.25504 -0.32199 C -0.23838 -0.31921 -0.22154 -0.31805 -0.20504 -0.31319 C -0.17188 -0.30324 -0.18282 -0.30185 -0.16338 -0.29097 C -0.15244 -0.28472 -0.14116 -0.2794 -0.13004 -0.27315 C -0.12223 -0.26898 -0.10678 -0.25995 -0.10678 -0.25995 C -0.10452 -0.25694 -0.10209 -0.25417 -0.10001 -0.25093 C -0.09827 -0.24815 -0.09706 -0.24468 -0.09498 -0.24213 C -0.0842 -0.22778 -0.07275 -0.21389 -0.06164 -0.2 C -0.06025 -0.19815 -0.05956 -0.19537 -0.05833 -0.19329 C -0.05678 -0.19028 -0.0547 -0.18773 -0.0533 -0.18426 C -0.05017 -0.17569 -0.04826 -0.1662 -0.04498 -0.15764 L -0.03664 -0.13542 C -0.03456 -0.12963 -0.03195 -0.12384 -0.03003 -0.11759 C -0.02778 -0.11018 -0.02675 -0.10208 -0.02345 -0.09537 C -0.02222 -0.09329 -0.02083 -0.0912 -0.01997 -0.08889 C -0.00973 -0.06111 -0.02744 -0.09907 -0.00833 -0.05764 C -0.00729 -0.05555 -0.00122 -0.04537 5E-6 -0.04213 C 0.0014 -0.03796 0.00227 -0.03333 0.00331 -0.0287 C 0.00643 -0.01643 0.00451 -0.0243 0.00834 -0.0044 L 0.01008 0.00463 " pathEditMode="relative" ptsTypes="AAAAAAAAAAAAAAAAAAAAAAAAAA"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677 -0.00463 0.01319 -0.00949 0.01997 -0.01343 C 0.02222 -0.01458 0.02465 -0.01458 0.02674 -0.01574 C 0.03125 -0.01829 0.03559 -0.02153 0.0401 -0.02454 C 0.04236 -0.02616 0.04444 -0.02801 0.0467 -0.02893 C 0.05 -0.03056 0.05382 -0.03079 0.05677 -0.03356 C 0.06372 -0.03958 0.05972 -0.03727 0.0684 -0.04005 C 0.07066 -0.04236 0.07257 -0.04514 0.07517 -0.04676 C 0.08333 -0.05231 0.08385 -0.04375 0.09184 -0.05787 C 0.0934 -0.06088 0.09479 -0.06412 0.0967 -0.0669 C 0.09826 -0.06875 0.10017 -0.06944 0.10174 -0.0713 C 0.10417 -0.07384 0.10642 -0.07685 0.10851 -0.08009 C 0.12344 -0.10301 0.10417 -0.07662 0.1184 -0.0956 C 0.12222 -0.11065 0.11684 -0.09282 0.12674 -0.11134 C 0.12778 -0.11319 0.12778 -0.11574 0.12847 -0.11782 C 0.13056 -0.12523 0.1316 -0.1338 0.13507 -0.14005 C 0.13681 -0.14306 0.13872 -0.14583 0.1401 -0.14907 C 0.14271 -0.15463 0.14462 -0.16088 0.14687 -0.1669 L 0.15017 -0.17569 C 0.15069 -0.18079 0.15069 -0.18611 0.15174 -0.1912 C 0.15243 -0.19375 0.15451 -0.19537 0.15521 -0.19792 C 0.15677 -0.2037 0.15712 -0.20995 0.15851 -0.21574 L 0.16024 -0.22245 C 0.15885 -0.25625 0.16042 -0.25393 0.15677 -0.27569 C 0.15625 -0.2787 0.15608 -0.28171 0.15521 -0.28449 C 0.15434 -0.28704 0.15278 -0.28889 0.15174 -0.2912 C 0.15104 -0.29329 0.15104 -0.29583 0.15017 -0.29792 C 0.14826 -0.30255 0.14479 -0.30625 0.1434 -0.31134 C 0.1401 -0.32477 0.14184 -0.32199 0.13681 -0.33125 C 0.13524 -0.33426 0.13368 -0.3375 0.13177 -0.34005 C 0.13038 -0.3419 0.12847 -0.34306 0.12674 -0.34468 C 0.11736 -0.36343 0.13299 -0.33426 0.11337 -0.36018 C 0.10972 -0.36505 0.10816 -0.36806 0.10347 -0.3713 C 0.10191 -0.37222 0.10017 -0.37268 0.09844 -0.37338 C 0.07431 -0.39768 0.10451 -0.36875 0.08681 -0.38241 C 0.08437 -0.38426 0.08264 -0.3875 0.08003 -0.38912 C 0.07743 -0.39051 0.07448 -0.39028 0.0717 -0.3912 C 0.0533 -0.39792 0.07049 -0.39444 0.05 -0.39792 L 0.02344 -0.40231 C 0.0184 -0.40301 0.01337 -0.40417 0.00833 -0.40463 C 0.00226 -0.40486 -0.00382 -0.40463 -0.0099 -0.40463 " pathEditMode="relative" ptsTypes="AAAAAAAAAAAAAAAAAAAAAAAAAAAAAAAAAAAAAAAAAA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9 -0.40463 L -0.0099 -0.40463 C 0.02309 -0.37778 0.075 -0.33935 0.10833 -0.30255 C 0.11284 -0.29745 0.11631 -0.29097 0.11996 -0.28472 C 0.12534 -0.27546 0.13038 -0.26574 0.13489 -0.25579 C 0.13645 -0.25231 0.13697 -0.24815 0.13819 -0.24468 C 0.14357 -0.22963 0.1493 -0.21505 0.15486 -0.20023 C 0.15659 -0.18958 0.16041 -0.1669 0.15989 -0.15579 C 0.1592 -0.14143 0.15711 -0.12755 0.15486 -0.11343 C 0.15434 -0.10949 0.15295 -0.10579 0.15156 -0.10231 C 0.14218 -0.07893 0.13888 -0.07755 0.11996 -0.05787 C 0.09479 -0.03194 0.1151 -0.05139 0.09322 -0.03333 C 0.08993 -0.03056 0.0868 -0.02685 0.08333 -0.02454 C 0.07517 -0.01921 0.06302 -0.01806 0.05503 -0.01574 C 0.05104 -0.01458 0.04704 -0.01296 0.0434 -0.01111 C 0.02413 -0.00185 0.04878 -0.01088 0.03003 -0.00463 C 0.01996 0.0044 0.02708 -4.44444E-6 0.00659 -4.44444E-6 " pathEditMode="relative" ptsTypes="AAAAAAAAAAAAAAAAA">
                                      <p:cBhvr>
                                        <p:cTn id="5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52 -0.0088 0.00104 -0.01759 0.00174 -0.02662 C 0.00226 -0.03333 0.00347 -0.03981 0.00347 -0.04653 C 0.00347 -0.07315 0.00261 -0.1 0.00174 -0.12662 C 0.00156 -0.13171 0.00052 -0.1368 0 -0.14213 C -0.00069 -0.15092 -0.00052 -0.15995 -0.00156 -0.16875 C -0.00208 -0.17268 -0.00399 -0.17616 -0.00503 -0.17986 C -0.00608 -0.18426 -0.00694 -0.18889 -0.00833 -0.19329 C -0.0092 -0.1963 -0.01059 -0.19907 -0.01163 -0.20208 C -0.01285 -0.20579 -0.01371 -0.20949 -0.01493 -0.21319 C -0.01771 -0.2213 -0.01962 -0.22523 -0.02326 -0.2331 C -0.02604 -0.25116 -0.02274 -0.23842 -0.0316 -0.25532 C -0.04983 -0.29005 -0.02552 -0.24815 -0.04167 -0.27315 C -0.0467 -0.28125 -0.05035 -0.2912 -0.0566 -0.29768 C -0.05885 -0.29977 -0.06128 -0.30162 -0.06337 -0.30417 C -0.06476 -0.30625 -0.06528 -0.30903 -0.06667 -0.31088 C -0.07083 -0.31713 -0.07552 -0.32268 -0.08003 -0.3287 C -0.0816 -0.33102 -0.08351 -0.33287 -0.08489 -0.33542 C -0.08715 -0.33912 -0.08889 -0.34329 -0.09167 -0.34653 C -0.0934 -0.34861 -0.09601 -0.34954 -0.09826 -0.35092 C -0.10573 -0.36574 -0.09687 -0.35116 -0.1066 -0.35972 C -0.1118 -0.36458 -0.11632 -0.3706 -0.1217 -0.37546 C -0.13212 -0.38472 -0.12066 -0.37477 -0.13333 -0.38426 C -0.13611 -0.38634 -0.13889 -0.38866 -0.14167 -0.39097 C -0.1434 -0.39236 -0.14479 -0.39421 -0.1467 -0.39537 C -0.15208 -0.3993 -0.15781 -0.40278 -0.16337 -0.40648 L -0.16996 -0.41088 C -0.17222 -0.4125 -0.1743 -0.41435 -0.17656 -0.41528 C -0.1783 -0.4162 -0.18003 -0.41667 -0.1816 -0.41759 C -0.18385 -0.41898 -0.18594 -0.42106 -0.18837 -0.42199 C -0.19097 -0.42315 -0.19392 -0.42338 -0.1967 -0.4243 C -0.20139 -0.42592 -0.20538 -0.42893 -0.20989 -0.43102 C -0.21215 -0.43194 -0.21441 -0.43217 -0.21667 -0.4331 C -0.21996 -0.43449 -0.22326 -0.43611 -0.22656 -0.4375 C -0.2283 -0.43842 -0.22986 -0.43935 -0.2316 -0.43981 C -0.23437 -0.44051 -0.23715 -0.4412 -0.23993 -0.44213 C -0.25555 -0.44722 -0.23368 -0.44051 -0.25 -0.44861 C -0.2526 -0.45 -0.25555 -0.45023 -0.25833 -0.45092 C -0.27344 -0.46111 -0.2566 -0.45092 -0.28663 -0.45972 C -0.28958 -0.46065 -0.29201 -0.46319 -0.29496 -0.46435 C -0.30052 -0.4662 -0.30608 -0.46736 -0.31163 -0.46875 C -0.31493 -0.46944 -0.3184 -0.46991 -0.3217 -0.47083 C -0.34809 -0.47963 -0.31545 -0.47176 -0.34167 -0.47755 C -0.34861 -0.48217 -0.35 -0.4838 -0.35833 -0.48657 C -0.36163 -0.4875 -0.3651 -0.4875 -0.36823 -0.48866 C -0.40469 -0.50092 -0.34896 -0.48495 -0.38993 -0.49768 C -0.39323 -0.49861 -0.3967 -0.49884 -0.4 -0.49977 C -0.40226 -0.50046 -0.40434 -0.50139 -0.4066 -0.50208 C -0.40937 -0.50278 -0.41233 -0.50324 -0.41493 -0.50417 C -0.41788 -0.50532 -0.42048 -0.50741 -0.42326 -0.50856 C -0.42552 -0.50972 -0.42778 -0.50995 -0.43003 -0.51088 C -0.46441 -0.52616 -0.41701 -0.50694 -0.44496 -0.51759 C -0.4467 -0.51829 -0.44826 -0.51944 -0.45 -0.51967 C -0.45382 -0.52083 -0.45781 -0.5213 -0.46163 -0.52199 C -0.46823 -0.52338 -0.47483 -0.52592 -0.4816 -0.52639 L -0.51493 -0.5287 C -0.53767 -0.5338 -0.50955 -0.52778 -0.54167 -0.5331 C -0.54496 -0.53356 -0.54826 -0.53495 -0.55156 -0.53542 C -0.55833 -0.53634 -0.56493 -0.5368 -0.5717 -0.5375 C -0.58229 -0.54236 -0.57118 -0.53773 -0.58993 -0.5419 C -0.60451 -0.54514 -0.58976 -0.54282 -0.60156 -0.54653 C -0.60486 -0.54745 -0.60833 -0.54768 -0.61163 -0.54861 C -0.61562 -0.54977 -0.62153 -0.55393 -0.625 -0.55532 C -0.63906 -0.56111 -0.64062 -0.55995 -0.6566 -0.56204 C -0.66614 -0.56458 -0.66215 -0.56412 -0.66823 -0.56412 " pathEditMode="relative" ptsTypes="AAAAAAAAAAAAAAAAAAAAAAAAAAAAAAAAAAAAAAAAAAAAAAAAAAAAAAAAAAAAAAAAAA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6822 -0.56412 L -0.66822 -0.56412 C -0.66336 -0.56643 -0.65832 -0.56875 -0.65329 -0.57083 C -0.64895 -0.57268 -0.6427 -0.57407 -0.63836 -0.57523 C -0.62464 -0.58449 -0.63055 -0.58194 -0.60503 -0.58194 C -0.57221 -0.58194 -0.5394 -0.58055 -0.50659 -0.57986 C -0.49166 -0.57754 -0.48454 -0.57662 -0.46822 -0.57315 C -0.46596 -0.57268 -0.45294 -0.56991 -0.44999 -0.56875 C -0.44704 -0.56759 -0.44461 -0.56504 -0.44166 -0.56412 C -0.43506 -0.56227 -0.42812 -0.56203 -0.42169 -0.55972 C -0.3986 -0.55208 -0.43419 -0.56389 -0.40659 -0.55532 C -0.37985 -0.54699 -0.40798 -0.55509 -0.37325 -0.5419 C -0.34426 -0.53102 -0.38037 -0.54514 -0.34825 -0.53078 C -0.34444 -0.52916 -0.34044 -0.52847 -0.33662 -0.52639 C -0.32881 -0.52245 -0.32117 -0.51736 -0.31336 -0.51319 C -0.30884 -0.51065 -0.30416 -0.50926 -0.29999 -0.50648 C -0.29444 -0.50278 -0.2894 -0.49722 -0.28332 -0.49537 C -0.28107 -0.49467 -0.27881 -0.49421 -0.27673 -0.49305 C -0.26492 -0.48727 -0.27464 -0.49074 -0.26492 -0.48426 C -0.26093 -0.48148 -0.25589 -0.4794 -0.25155 -0.47754 C -0.2427 -0.46574 -0.2486 -0.47268 -0.23332 -0.45764 C -0.23107 -0.45532 -0.22864 -0.45347 -0.22673 -0.45092 C -0.22499 -0.44861 -0.2236 -0.44606 -0.22169 -0.44421 C -0.21683 -0.43935 -0.21162 -0.43518 -0.20659 -0.43078 C -0.20398 -0.42847 -0.20051 -0.42731 -0.19825 -0.4243 C -0.19669 -0.42199 -0.19513 -0.41967 -0.19339 -0.41759 C -0.19114 -0.41504 -0.18853 -0.41342 -0.18662 -0.41088 C -0.18523 -0.40903 -0.18454 -0.40625 -0.18332 -0.40416 C -0.18003 -0.39815 -0.17621 -0.39282 -0.17325 -0.38634 C -0.17169 -0.38264 -0.17013 -0.3787 -0.16822 -0.37523 C -0.15607 -0.35278 -0.16475 -0.36852 -0.15503 -0.35764 C -0.14843 -0.35023 -0.15086 -0.35092 -0.14496 -0.3419 C -0.14287 -0.33889 -0.14044 -0.33634 -0.13836 -0.3331 C -0.13645 -0.33032 -0.13506 -0.32708 -0.13332 -0.3243 C -0.13176 -0.32176 -0.12968 -0.32014 -0.12829 -0.31759 C -0.12412 -0.31018 -0.11683 -0.28935 -0.11492 -0.28426 L -0.11162 -0.27523 C -0.11058 -0.27222 -0.10884 -0.26967 -0.10832 -0.26643 C -0.1078 -0.26342 -0.10763 -0.26018 -0.10659 -0.25741 C -0.10485 -0.25278 -0.10173 -0.24884 -0.09999 -0.24421 C -0.0894 -0.2162 -0.10381 -0.24352 -0.09166 -0.22199 C -0.09044 -0.21759 -0.08992 -0.21273 -0.08836 -0.20856 C -0.08714 -0.20555 -0.08628 -0.20254 -0.08489 -0.19977 C -0.08402 -0.19745 -0.08246 -0.19537 -0.08159 -0.19305 C -0.08089 -0.19097 -0.08072 -0.18866 -0.08003 -0.18634 C -0.07898 -0.18333 -0.07794 -0.18032 -0.07655 -0.17754 C -0.07569 -0.17523 -0.07412 -0.17315 -0.07325 -0.17083 C -0.07256 -0.16875 -0.07239 -0.16643 -0.07169 -0.16412 C -0.07065 -0.16111 -0.06926 -0.15833 -0.06822 -0.15532 C -0.067 -0.15092 -0.06614 -0.14629 -0.06492 -0.1419 L -0.06336 -0.13518 C -0.06266 -0.1331 -0.06197 -0.13102 -0.06162 -0.1287 C -0.06023 -0.11991 -0.05867 -0.10787 -0.05659 -0.09977 C -0.05555 -0.09537 -0.05485 -0.09051 -0.05329 -0.08634 C -0.05225 -0.08333 -0.05086 -0.08055 -0.04999 -0.07754 C -0.046 -0.06342 -0.05121 -0.07338 -0.04496 -0.05972 C -0.04287 -0.05509 -0.03957 -0.05139 -0.03836 -0.04629 C -0.03662 -0.03935 -0.03489 -0.03078 -0.03003 -0.02639 L -0.02499 -0.02199 C -0.02378 -0.01759 -0.0236 -0.0125 -0.02169 -0.00856 C -0.01527 0.00417 -0.02082 -0.0081 -0.01666 0.00463 C -0.01562 0.00787 -0.01423 0.01065 -0.01336 0.01366 C -0.01266 0.01574 -0.01284 0.01875 -0.01162 0.02037 C -0.00884 0.02408 -0.00155 0.02917 -0.00155 0.02917 C -0.00051 0.03148 0.00018 0.03426 0.00175 0.03588 C 0.00313 0.03727 0.00678 0.0382 0.00678 0.0382 " pathEditMode="relative" ptsTypes="AAAAAAAAAAAAAAAAAAAAAAAAAAAAAAAAAAAAAAAAAAAAAAAAAAAAAAAAAAAAAAAA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607 -0.01203 0.01371 -0.02268 0.01823 -0.03565 C 0.0276 -0.06227 0.03489 -0.09004 0.04166 -0.11782 C 0.06111 -0.19861 0.06024 -0.19953 0.0684 -0.25995 C 0.06701 -0.29259 0.06857 -0.30347 0.05989 -0.33333 C 0.05173 -0.36203 0.03906 -0.39166 0.025 -0.41551 C 0.01788 -0.42754 0.01041 -0.43935 0.00156 -0.44884 C -0.01858 -0.47129 -0.0382 -0.4956 -0.06181 -0.51111 C -0.09636 -0.53426 -0.0974 -0.53657 -0.1467 -0.55555 C -0.16424 -0.56227 -0.18195 -0.56828 -0.20018 -0.57106 C -0.22049 -0.5743 -0.24115 -0.57245 -0.26181 -0.57338 L -0.35018 -0.57778 C -0.3757 -0.58125 -0.36129 -0.58009 -0.39341 -0.58009 " pathEditMode="relative" ptsTypes="AAAAAAAAAAAAAA">
                                      <p:cBhvr>
                                        <p:cTn id="7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441 -0.54861 L -0.41441 -0.54838 C -0.38282 -0.54699 -0.34914 -0.55463 -0.31893 -0.54306 C -0.29723 -0.53426 -0.17605 -0.45 -0.14428 -0.41921 C -0.13108 -0.40695 -0.12014 -0.39121 -0.10921 -0.37593 C -0.09445 -0.35417 -0.06737 -0.3081 -0.06737 -0.30787 C -0.06267 -0.2838 -0.05677 -0.25718 -0.0552 -0.23241 C -0.05399 -0.20833 -0.05435 -0.18472 -0.05347 -0.16088 C -0.05243 -0.125 -0.05417 -0.12107 -0.0467 -0.09121 C -0.03923 -0.0625 -0.03697 -0.05903 -0.02552 -0.03171 C -0.02447 -0.02894 -0.02361 -0.02593 -0.02205 -0.02315 C -0.01788 -0.01783 -0.01337 -0.01088 -0.00833 -0.00579 C -0.00538 -0.00278 0.00105 0.00231 0.00105 0.00301 " pathEditMode="relative" rAng="0" ptsTypes="AAAAAAAAAAAAA"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64" y="2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03 -0.0037 0.00989 -0.00787 0.01493 -0.01111 C 0.01649 -0.01227 0.0184 -0.01227 0.01996 -0.01342 C 0.02447 -0.0169 0.02847 -0.02176 0.03333 -0.02454 C 0.06909 -0.04537 0.05121 -0.03426 0.08663 -0.05787 C 0.08993 -0.06018 0.09357 -0.0618 0.0967 -0.06458 C 0.10034 -0.06782 0.10937 -0.07546 0.11336 -0.08009 C 0.12621 -0.09514 0.11423 -0.08403 0.125 -0.09352 C 0.13142 -0.10625 0.12586 -0.09398 0.13003 -0.10671 C 0.1309 -0.10972 0.13246 -0.1125 0.13333 -0.11574 C 0.13385 -0.11782 0.13767 -0.13518 0.13836 -0.14004 C 0.13906 -0.14444 0.13923 -0.14907 0.13993 -0.15347 C 0.14062 -0.15741 0.14444 -0.16898 0.14496 -0.17129 C 0.14722 -0.19444 0.14843 -0.20324 0.14843 -0.23125 C 0.14843 -0.25648 0.14774 -0.28171 0.1467 -0.30671 C 0.14652 -0.30972 0.14548 -0.31273 0.14496 -0.31574 C 0.14375 -0.32315 0.14305 -0.33055 0.14166 -0.33796 C 0.14027 -0.34467 0.1375 -0.35092 0.13663 -0.35787 C 0.13368 -0.38217 0.13697 -0.36088 0.13159 -0.38241 C 0.13055 -0.38657 0.12986 -0.39352 0.12829 -0.39792 C 0.12743 -0.40023 0.12586 -0.40208 0.125 -0.40463 C 0.1243 -0.40671 0.12395 -0.40903 0.12326 -0.41111 C 0.12239 -0.41435 0.121 -0.41713 0.11996 -0.42014 C 0.11875 -0.42384 0.1177 -0.42754 0.11666 -0.43125 C 0.11597 -0.43333 0.11579 -0.43588 0.11493 -0.43796 C 0.11406 -0.44028 0.11267 -0.44213 0.11163 -0.44444 C 0.11041 -0.44745 0.10954 -0.45046 0.10833 -0.45347 C 0.10729 -0.45579 0.1059 -0.45764 0.10503 -0.46018 C 0.10104 -0.47083 0.10677 -0.46366 0.09826 -0.47129 C 0.0967 -0.475 0.09513 -0.4787 0.0934 -0.48241 C 0.09114 -0.4868 0.08784 -0.49051 0.08663 -0.4956 C 0.08437 -0.50486 0.08645 -0.50092 0.08003 -0.50671 C 0.07881 -0.50903 0.07795 -0.51157 0.07673 -0.51342 C 0.07118 -0.52153 0.06527 -0.52986 0.05833 -0.53565 C 0.05277 -0.54028 0.04756 -0.54583 0.04166 -0.54907 C 0.03888 -0.55046 0.03593 -0.55162 0.03333 -0.55347 C 0.03038 -0.55532 0.02777 -0.55787 0.025 -0.56018 C 0.02326 -0.56157 0.0217 -0.56342 0.01996 -0.56458 C 0.01597 -0.56736 0.0125 -0.5669 0.00833 -0.56898 C 0.0059 -0.57014 0.00399 -0.57245 0.00156 -0.57338 C -0.00105 -0.57454 -0.004 -0.57477 -0.00678 -0.57569 C -0.00903 -0.57639 -0.01112 -0.57731 -0.01337 -0.57778 C -0.01893 -0.5794 -0.02448 -0.58079 -0.03004 -0.58241 C -0.03733 -0.58449 -0.03716 -0.58518 -0.04514 -0.5868 C -0.05 -0.58773 -0.05504 -0.58819 -0.06007 -0.58889 L -0.07014 -0.59352 C -0.07171 -0.59421 -0.07344 -0.59537 -0.07518 -0.5956 C -0.07952 -0.59676 -0.08872 -0.59861 -0.09341 -0.6 C -0.09514 -0.60069 -0.09671 -0.60162 -0.09844 -0.60231 C -0.1007 -0.60324 -0.10296 -0.6037 -0.10504 -0.60463 C -0.10851 -0.60602 -0.11164 -0.60856 -0.11511 -0.60903 C -0.13629 -0.61134 -0.12848 -0.61111 -0.13837 -0.61111 " pathEditMode="relative" ptsTypes="AAAAAAAAAAAAAAAAAAAAAAAAAAAAAAAAAAAAAAAAAAAAAAAAAAAAA">
                                      <p:cBhvr>
                                        <p:cTn id="8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37 -0.61111 L -0.13837 -0.61111 C -0.13229 -0.6125 -0.12639 -0.61528 -0.12014 -0.61551 C -0.08368 -0.61667 -0.07917 -0.61528 -0.05347 -0.61111 C -0.05191 -0.60995 -0.0434 -0.60486 -0.04184 -0.60208 C -0.0408 -0.60023 -0.04097 -0.59745 -0.0401 -0.59537 C -0.03819 -0.59074 -0.03576 -0.58657 -0.03351 -0.58218 C -0.03246 -0.57986 -0.03194 -0.57685 -0.03021 -0.57546 L -0.02517 -0.57106 C -0.02326 -0.56574 -0.01823 -0.55139 -0.01528 -0.54884 C -0.01354 -0.54722 -0.01163 -0.5463 -0.01024 -0.54444 C -0.00642 -0.53889 -0.00417 -0.53194 -0.00017 -0.52662 C 0.00365 -0.52153 0.00833 -0.51713 0.01146 -0.51111 C 0.01511 -0.5037 0.02101 -0.49167 0.02483 -0.48657 L 0.02969 -0.47986 C 0.03403 -0.46319 0.0283 -0.4838 0.03472 -0.46667 C 0.03559 -0.46458 0.03559 -0.46204 0.03646 -0.45995 C 0.03785 -0.45671 0.03976 -0.45417 0.04149 -0.45116 C 0.04722 -0.44028 0.04254 -0.44861 0.04809 -0.43542 C 0.04913 -0.4331 0.05035 -0.43125 0.05139 -0.42894 C 0.05538 -0.41968 0.05538 -0.41759 0.05816 -0.40671 L 0.05972 -0.4 C 0.06024 -0.39769 0.06094 -0.3956 0.06146 -0.39329 L 0.06302 -0.38449 C 0.06354 -0.37662 0.06649 -0.32801 0.06649 -0.32222 C 0.06649 -0.29699 0.06563 -0.27176 0.06476 -0.24676 C 0.06458 -0.24005 0.06406 -0.23333 0.06302 -0.22662 C 0.06233 -0.22199 0.06059 -0.21782 0.05972 -0.21343 C 0.05556 -0.19097 0.05781 -0.20139 0.05313 -0.18218 C 0.05261 -0.18009 0.05226 -0.17778 0.05139 -0.17546 C 0.05035 -0.17269 0.04896 -0.16968 0.04809 -0.16667 C 0.04531 -0.15694 0.04757 -0.15949 0.04479 -0.15116 C 0.03872 -0.13333 0.04011 -0.13681 0.03316 -0.12454 C 0.02761 -0.08056 0.03646 -0.14884 0.02813 -0.09329 C 0.02761 -0.08958 0.02708 -0.08588 0.02639 -0.08218 C 0.02587 -0.0794 0.02535 -0.07639 0.02483 -0.07338 C 0.02431 -0.07106 0.02309 -0.06898 0.02309 -0.06667 C 0.02257 -0.03866 0.02309 -0.01042 0.02309 0.01782 " pathEditMode="relative" ptsTypes="AAAAAAAAAAAAAAAAAAAAAAAAAAAAAAAAAAAAAA">
                                      <p:cBhvr>
                                        <p:cTn id="8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4" grpId="0" animBg="1"/>
      <p:bldP spid="19" grpId="0" animBg="1"/>
      <p:bldP spid="12" grpId="0" animBg="1"/>
      <p:bldP spid="12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>
          <a:solidFill>
            <a:srgbClr val="D64D36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7</Words>
  <Application>Microsoft Office PowerPoint</Application>
  <PresentationFormat>Экран (4:3)</PresentationFormat>
  <Paragraphs>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ПІДБЕРИ ЗА  КОЛЬОРОМ  І ФОРМОЮ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Irina</cp:lastModifiedBy>
  <cp:revision>58</cp:revision>
  <dcterms:created xsi:type="dcterms:W3CDTF">2016-11-15T13:27:24Z</dcterms:created>
  <dcterms:modified xsi:type="dcterms:W3CDTF">2017-01-22T16:51:43Z</dcterms:modified>
</cp:coreProperties>
</file>