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33FF"/>
    <a:srgbClr val="93FF1D"/>
    <a:srgbClr val="FFFFCC"/>
    <a:srgbClr val="D64D36"/>
    <a:srgbClr val="962F1E"/>
    <a:srgbClr val="E1D827"/>
    <a:srgbClr val="6699FF"/>
    <a:srgbClr val="0000FF"/>
    <a:srgbClr val="FF1D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62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0E357-D173-4F98-94F4-C8ABB30BD1A9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8E566-DF09-4802-8BE3-084DDB994B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4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2864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7030A0"/>
                </a:solidFill>
              </a:rPr>
              <a:t>ПІДБЕРИ </a:t>
            </a:r>
            <a:br>
              <a:rPr lang="uk-UA" sz="6000" b="1" dirty="0" smtClean="0">
                <a:solidFill>
                  <a:srgbClr val="7030A0"/>
                </a:solidFill>
              </a:rPr>
            </a:br>
            <a:r>
              <a:rPr lang="uk-UA" sz="6000" b="1" dirty="0" smtClean="0">
                <a:solidFill>
                  <a:srgbClr val="7030A0"/>
                </a:solidFill>
              </a:rPr>
              <a:t>ВТУЛКУ</a:t>
            </a:r>
            <a:endParaRPr lang="ru-RU" sz="6000" b="1" cap="all" dirty="0">
              <a:ln w="38100">
                <a:solidFill>
                  <a:srgbClr val="7030A0"/>
                </a:solidFill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1298382273_F2F0EEEFE8EAE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38810" y="4143380"/>
            <a:ext cx="3505190" cy="2190744"/>
          </a:xfrm>
          <a:prstGeom prst="rect">
            <a:avLst/>
          </a:prstGeom>
        </p:spPr>
      </p:pic>
      <p:pic>
        <p:nvPicPr>
          <p:cNvPr id="5" name="Рисунок 4" descr="1298382273_F2F0EEEFE8EAE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-214346" y="0"/>
            <a:ext cx="3505190" cy="21907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571501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7030A0"/>
                </a:solidFill>
              </a:rPr>
              <a:t>Савицька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uk-UA" dirty="0" smtClean="0">
                <a:solidFill>
                  <a:srgbClr val="7030A0"/>
                </a:solidFill>
              </a:rPr>
              <a:t>І. С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dfigurki.gif"/>
          <p:cNvPicPr>
            <a:picLocks noChangeAspect="1"/>
          </p:cNvPicPr>
          <p:nvPr/>
        </p:nvPicPr>
        <p:blipFill>
          <a:blip r:embed="rId2"/>
          <a:srcRect l="6000" t="3827" r="71895" b="57908"/>
          <a:stretch>
            <a:fillRect/>
          </a:stretch>
        </p:blipFill>
        <p:spPr>
          <a:xfrm>
            <a:off x="2428860" y="1142984"/>
            <a:ext cx="1368602" cy="1857388"/>
          </a:xfrm>
          <a:prstGeom prst="rect">
            <a:avLst/>
          </a:prstGeom>
        </p:spPr>
      </p:pic>
      <p:pic>
        <p:nvPicPr>
          <p:cNvPr id="5" name="Рисунок 4" descr="podfigurki.gif"/>
          <p:cNvPicPr>
            <a:picLocks noChangeAspect="1"/>
          </p:cNvPicPr>
          <p:nvPr/>
        </p:nvPicPr>
        <p:blipFill>
          <a:blip r:embed="rId2"/>
          <a:srcRect l="28765" t="3827" r="49000" b="61734"/>
          <a:stretch>
            <a:fillRect/>
          </a:stretch>
        </p:blipFill>
        <p:spPr>
          <a:xfrm>
            <a:off x="800123" y="1120316"/>
            <a:ext cx="1411951" cy="1714512"/>
          </a:xfrm>
          <a:prstGeom prst="rect">
            <a:avLst/>
          </a:prstGeom>
        </p:spPr>
      </p:pic>
      <p:pic>
        <p:nvPicPr>
          <p:cNvPr id="6" name="Рисунок 5" descr="podfigurki.gif"/>
          <p:cNvPicPr>
            <a:picLocks noChangeAspect="1"/>
          </p:cNvPicPr>
          <p:nvPr/>
        </p:nvPicPr>
        <p:blipFill>
          <a:blip r:embed="rId2"/>
          <a:srcRect l="75001" b="57908"/>
          <a:stretch>
            <a:fillRect/>
          </a:stretch>
        </p:blipFill>
        <p:spPr>
          <a:xfrm>
            <a:off x="7215206" y="928670"/>
            <a:ext cx="1428760" cy="2035983"/>
          </a:xfrm>
          <a:prstGeom prst="rect">
            <a:avLst/>
          </a:prstGeom>
        </p:spPr>
      </p:pic>
      <p:pic>
        <p:nvPicPr>
          <p:cNvPr id="7" name="Рисунок 6" descr="podfigurki.gif"/>
          <p:cNvPicPr>
            <a:picLocks noChangeAspect="1"/>
          </p:cNvPicPr>
          <p:nvPr/>
        </p:nvPicPr>
        <p:blipFill>
          <a:blip r:embed="rId2"/>
          <a:srcRect l="51000" t="3827" r="26714" b="61734"/>
          <a:stretch>
            <a:fillRect/>
          </a:stretch>
        </p:blipFill>
        <p:spPr>
          <a:xfrm>
            <a:off x="4000496" y="1142984"/>
            <a:ext cx="1285884" cy="1669176"/>
          </a:xfrm>
          <a:prstGeom prst="rect">
            <a:avLst/>
          </a:prstGeom>
        </p:spPr>
      </p:pic>
      <p:pic>
        <p:nvPicPr>
          <p:cNvPr id="8" name="Рисунок 7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092" r="70000" b="27295"/>
          <a:stretch>
            <a:fillRect/>
          </a:stretch>
        </p:blipFill>
        <p:spPr>
          <a:xfrm>
            <a:off x="1643042" y="3229441"/>
            <a:ext cx="1785950" cy="1714512"/>
          </a:xfrm>
          <a:prstGeom prst="rect">
            <a:avLst/>
          </a:prstGeom>
        </p:spPr>
      </p:pic>
      <p:pic>
        <p:nvPicPr>
          <p:cNvPr id="9" name="Рисунок 8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000" t="68878" r="49000"/>
          <a:stretch>
            <a:fillRect/>
          </a:stretch>
        </p:blipFill>
        <p:spPr>
          <a:xfrm>
            <a:off x="7072330" y="3286124"/>
            <a:ext cx="1405369" cy="1428760"/>
          </a:xfrm>
          <a:prstGeom prst="rect">
            <a:avLst/>
          </a:prstGeom>
        </p:spPr>
      </p:pic>
      <p:pic>
        <p:nvPicPr>
          <p:cNvPr id="10" name="Рисунок 9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lum bright="-2000" contrast="78000"/>
          </a:blip>
          <a:srcRect t="72705" r="67000"/>
          <a:stretch>
            <a:fillRect/>
          </a:stretch>
        </p:blipFill>
        <p:spPr>
          <a:xfrm>
            <a:off x="3428992" y="5143512"/>
            <a:ext cx="1991610" cy="1291496"/>
          </a:xfrm>
          <a:prstGeom prst="rect">
            <a:avLst/>
          </a:prstGeom>
        </p:spPr>
      </p:pic>
      <p:pic>
        <p:nvPicPr>
          <p:cNvPr id="11" name="Рисунок 10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2001" t="68878"/>
          <a:stretch>
            <a:fillRect/>
          </a:stretch>
        </p:blipFill>
        <p:spPr>
          <a:xfrm>
            <a:off x="7090296" y="4867965"/>
            <a:ext cx="1732450" cy="1509710"/>
          </a:xfrm>
          <a:prstGeom prst="rect">
            <a:avLst/>
          </a:prstGeom>
        </p:spPr>
      </p:pic>
      <p:pic>
        <p:nvPicPr>
          <p:cNvPr id="12" name="Рисунок 11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00FF">
                <a:tint val="45000"/>
                <a:satMod val="400000"/>
              </a:srgbClr>
            </a:duotone>
            <a:lum bright="27000" contrast="78000"/>
          </a:blip>
          <a:srcRect l="51000" t="70953" r="31107"/>
          <a:stretch>
            <a:fillRect/>
          </a:stretch>
        </p:blipFill>
        <p:spPr>
          <a:xfrm>
            <a:off x="5500694" y="3357562"/>
            <a:ext cx="1143008" cy="1454737"/>
          </a:xfrm>
          <a:prstGeom prst="rect">
            <a:avLst/>
          </a:prstGeom>
        </p:spPr>
      </p:pic>
      <p:pic>
        <p:nvPicPr>
          <p:cNvPr id="13" name="Рисунок 12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1DB4">
                <a:tint val="45000"/>
                <a:satMod val="400000"/>
              </a:srgbClr>
            </a:duotone>
            <a:lum contrast="74000"/>
          </a:blip>
          <a:srcRect l="72001" t="42093" b="27295"/>
          <a:stretch>
            <a:fillRect/>
          </a:stretch>
        </p:blipFill>
        <p:spPr>
          <a:xfrm>
            <a:off x="714348" y="5072074"/>
            <a:ext cx="1583503" cy="1357322"/>
          </a:xfrm>
          <a:prstGeom prst="rect">
            <a:avLst/>
          </a:prstGeom>
        </p:spPr>
      </p:pic>
      <p:pic>
        <p:nvPicPr>
          <p:cNvPr id="14" name="Рисунок 13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000" t="45919" r="25000" b="27295"/>
          <a:stretch>
            <a:fillRect/>
          </a:stretch>
        </p:blipFill>
        <p:spPr>
          <a:xfrm>
            <a:off x="2184761" y="4958708"/>
            <a:ext cx="1357322" cy="1357322"/>
          </a:xfrm>
          <a:prstGeom prst="rect">
            <a:avLst/>
          </a:prstGeom>
        </p:spPr>
      </p:pic>
      <p:pic>
        <p:nvPicPr>
          <p:cNvPr id="15" name="Рисунок 14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30000" t="42092" r="49000" b="27296"/>
          <a:stretch>
            <a:fillRect/>
          </a:stretch>
        </p:blipFill>
        <p:spPr>
          <a:xfrm>
            <a:off x="571472" y="3214686"/>
            <a:ext cx="1446619" cy="1653279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5500694" y="1214422"/>
            <a:ext cx="1285884" cy="1571636"/>
          </a:xfrm>
          <a:prstGeom prst="rect">
            <a:avLst/>
          </a:prstGeom>
          <a:solidFill>
            <a:srgbClr val="FFFF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5786446" y="1428736"/>
            <a:ext cx="785818" cy="1143008"/>
          </a:xfrm>
          <a:prstGeom prst="upDownArrow">
            <a:avLst/>
          </a:prstGeom>
          <a:solidFill>
            <a:schemeClr val="bg1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верх/вниз 17"/>
          <p:cNvSpPr/>
          <p:nvPr/>
        </p:nvSpPr>
        <p:spPr>
          <a:xfrm>
            <a:off x="3857620" y="3500438"/>
            <a:ext cx="714380" cy="1143008"/>
          </a:xfrm>
          <a:prstGeom prst="up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верх/вниз 18"/>
          <p:cNvSpPr/>
          <p:nvPr/>
        </p:nvSpPr>
        <p:spPr>
          <a:xfrm>
            <a:off x="5715008" y="5000636"/>
            <a:ext cx="714380" cy="1143008"/>
          </a:xfrm>
          <a:prstGeom prst="up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000" t="45919" r="25000" b="27295"/>
          <a:stretch>
            <a:fillRect/>
          </a:stretch>
        </p:blipFill>
        <p:spPr>
          <a:xfrm>
            <a:off x="2420858" y="1321579"/>
            <a:ext cx="1357322" cy="1357322"/>
          </a:xfrm>
          <a:prstGeom prst="rect">
            <a:avLst/>
          </a:prstGeom>
        </p:spPr>
      </p:pic>
      <p:pic>
        <p:nvPicPr>
          <p:cNvPr id="21" name="Рисунок 20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000" t="68878" r="49000"/>
          <a:stretch>
            <a:fillRect/>
          </a:stretch>
        </p:blipFill>
        <p:spPr>
          <a:xfrm>
            <a:off x="3940753" y="1369913"/>
            <a:ext cx="1405369" cy="1428760"/>
          </a:xfrm>
          <a:prstGeom prst="rect">
            <a:avLst/>
          </a:prstGeom>
        </p:spPr>
      </p:pic>
      <p:sp>
        <p:nvSpPr>
          <p:cNvPr id="22" name="Двойная стрелка вверх/вниз 21"/>
          <p:cNvSpPr/>
          <p:nvPr/>
        </p:nvSpPr>
        <p:spPr>
          <a:xfrm>
            <a:off x="5822165" y="1428736"/>
            <a:ext cx="714380" cy="1143008"/>
          </a:xfrm>
          <a:prstGeom prst="up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2001" t="68878"/>
          <a:stretch>
            <a:fillRect/>
          </a:stretch>
        </p:blipFill>
        <p:spPr>
          <a:xfrm>
            <a:off x="908252" y="1339873"/>
            <a:ext cx="1732450" cy="1509710"/>
          </a:xfrm>
          <a:prstGeom prst="rect">
            <a:avLst/>
          </a:prstGeom>
        </p:spPr>
      </p:pic>
      <p:pic>
        <p:nvPicPr>
          <p:cNvPr id="24" name="Рисунок 23" descr="podfigurki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092" r="70000" b="27295"/>
          <a:stretch>
            <a:fillRect/>
          </a:stretch>
        </p:blipFill>
        <p:spPr>
          <a:xfrm>
            <a:off x="6715140" y="1161991"/>
            <a:ext cx="1785950" cy="17145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5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5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2" grpId="0" animBg="1"/>
      <p:bldP spid="22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>
          <a:solidFill>
            <a:srgbClr val="D64D36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5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ПІДБЕРИ  ВТУЛКУ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Irina</cp:lastModifiedBy>
  <cp:revision>58</cp:revision>
  <dcterms:created xsi:type="dcterms:W3CDTF">2016-11-15T13:27:24Z</dcterms:created>
  <dcterms:modified xsi:type="dcterms:W3CDTF">2017-01-22T16:51:23Z</dcterms:modified>
</cp:coreProperties>
</file>