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63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33FF"/>
    <a:srgbClr val="93FF1D"/>
    <a:srgbClr val="FFFFCC"/>
    <a:srgbClr val="D64D36"/>
    <a:srgbClr val="962F1E"/>
    <a:srgbClr val="E1D827"/>
    <a:srgbClr val="6699FF"/>
    <a:srgbClr val="0000FF"/>
    <a:srgbClr val="FF1D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62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0E357-D173-4F98-94F4-C8ABB30BD1A9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8E566-DF09-4802-8BE3-084DDB994B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94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2864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7030A0"/>
                </a:solidFill>
              </a:rPr>
              <a:t>ПІДБЕРИ </a:t>
            </a:r>
            <a:r>
              <a:rPr lang="uk-UA" sz="6000" b="1" dirty="0" smtClean="0">
                <a:solidFill>
                  <a:srgbClr val="7030A0"/>
                </a:solidFill>
              </a:rPr>
              <a:t/>
            </a:r>
            <a:br>
              <a:rPr lang="uk-UA" sz="6000" b="1" dirty="0" smtClean="0">
                <a:solidFill>
                  <a:srgbClr val="7030A0"/>
                </a:solidFill>
              </a:rPr>
            </a:br>
            <a:r>
              <a:rPr lang="uk-UA" sz="6000" b="1" dirty="0" smtClean="0">
                <a:solidFill>
                  <a:srgbClr val="7030A0"/>
                </a:solidFill>
              </a:rPr>
              <a:t>ПРАВИЛЬНИЙ </a:t>
            </a:r>
            <a:r>
              <a:rPr lang="uk-UA" sz="6000" b="1" dirty="0" smtClean="0">
                <a:solidFill>
                  <a:srgbClr val="7030A0"/>
                </a:solidFill>
              </a:rPr>
              <a:t>ВІЗЕРУНОК</a:t>
            </a:r>
            <a:endParaRPr lang="ru-RU" sz="6000" b="1" cap="all" dirty="0">
              <a:ln w="38100">
                <a:solidFill>
                  <a:srgbClr val="7030A0"/>
                </a:solidFill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1298382273_F2F0EEEFE8EAE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38810" y="4143380"/>
            <a:ext cx="3505190" cy="2190744"/>
          </a:xfrm>
          <a:prstGeom prst="rect">
            <a:avLst/>
          </a:prstGeom>
        </p:spPr>
      </p:pic>
      <p:pic>
        <p:nvPicPr>
          <p:cNvPr id="5" name="Рисунок 4" descr="1298382273_F2F0EEEFE8EAE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-214346" y="0"/>
            <a:ext cx="3505190" cy="21907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571501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7030A0"/>
                </a:solidFill>
              </a:rPr>
              <a:t>Савицька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uk-UA" dirty="0" smtClean="0">
                <a:solidFill>
                  <a:srgbClr val="7030A0"/>
                </a:solidFill>
              </a:rPr>
              <a:t>І. С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785786" y="357166"/>
            <a:ext cx="2286016" cy="2071702"/>
            <a:chOff x="785786" y="357166"/>
            <a:chExt cx="2286016" cy="2071702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785786" y="357166"/>
              <a:ext cx="2286016" cy="2071702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D64D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 rot="16200000" flipH="1">
              <a:off x="822299" y="1392223"/>
              <a:ext cx="2071702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10800000" flipH="1">
              <a:off x="785786" y="1428736"/>
              <a:ext cx="228601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250795" y="1392223"/>
              <a:ext cx="2070908" cy="79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1465241" y="1392223"/>
              <a:ext cx="2070908" cy="79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Сердце 14"/>
            <p:cNvSpPr/>
            <p:nvPr/>
          </p:nvSpPr>
          <p:spPr>
            <a:xfrm>
              <a:off x="1357290" y="857232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ердце 15"/>
            <p:cNvSpPr/>
            <p:nvPr/>
          </p:nvSpPr>
          <p:spPr>
            <a:xfrm>
              <a:off x="2000232" y="1714488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ердце 16"/>
            <p:cNvSpPr/>
            <p:nvPr/>
          </p:nvSpPr>
          <p:spPr>
            <a:xfrm>
              <a:off x="1928794" y="857232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ердце 17"/>
            <p:cNvSpPr/>
            <p:nvPr/>
          </p:nvSpPr>
          <p:spPr>
            <a:xfrm>
              <a:off x="2643174" y="1714488"/>
              <a:ext cx="276228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ердце 18"/>
            <p:cNvSpPr/>
            <p:nvPr/>
          </p:nvSpPr>
          <p:spPr>
            <a:xfrm>
              <a:off x="2643174" y="857232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ердце 19"/>
            <p:cNvSpPr/>
            <p:nvPr/>
          </p:nvSpPr>
          <p:spPr>
            <a:xfrm>
              <a:off x="1428728" y="1714488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ердце 20"/>
            <p:cNvSpPr/>
            <p:nvPr/>
          </p:nvSpPr>
          <p:spPr>
            <a:xfrm>
              <a:off x="857224" y="857232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Сердце 21"/>
            <p:cNvSpPr/>
            <p:nvPr/>
          </p:nvSpPr>
          <p:spPr>
            <a:xfrm>
              <a:off x="928662" y="1714488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2" name="Овал 71"/>
          <p:cNvSpPr/>
          <p:nvPr/>
        </p:nvSpPr>
        <p:spPr>
          <a:xfrm>
            <a:off x="1133055" y="540438"/>
            <a:ext cx="1571636" cy="1571636"/>
          </a:xfrm>
          <a:prstGeom prst="ellipse">
            <a:avLst/>
          </a:prstGeom>
          <a:solidFill>
            <a:schemeClr val="bg1"/>
          </a:solidFill>
          <a:ln>
            <a:solidFill>
              <a:srgbClr val="D64D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1133055" y="552135"/>
            <a:ext cx="1571636" cy="1571636"/>
          </a:xfrm>
          <a:prstGeom prst="ellipse">
            <a:avLst/>
          </a:prstGeom>
          <a:noFill/>
          <a:ln>
            <a:solidFill>
              <a:srgbClr val="D64D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6804248" y="4856966"/>
            <a:ext cx="1571636" cy="1572430"/>
            <a:chOff x="1071537" y="606405"/>
            <a:chExt cx="1571636" cy="157243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1071537" y="606405"/>
              <a:ext cx="1571636" cy="1572430"/>
              <a:chOff x="6500826" y="4786322"/>
              <a:chExt cx="1571636" cy="1572430"/>
            </a:xfrm>
          </p:grpSpPr>
          <p:sp>
            <p:nvSpPr>
              <p:cNvPr id="56" name="Овал 55"/>
              <p:cNvSpPr/>
              <p:nvPr/>
            </p:nvSpPr>
            <p:spPr>
              <a:xfrm>
                <a:off x="6500826" y="4786322"/>
                <a:ext cx="1571636" cy="157163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D64D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8" name="Прямая соединительная линия 37"/>
              <p:cNvCxnSpPr>
                <a:stCxn id="56" idx="0"/>
                <a:endCxn id="56" idx="4"/>
              </p:cNvCxnSpPr>
              <p:nvPr/>
            </p:nvCxnSpPr>
            <p:spPr>
              <a:xfrm rot="16200000" flipH="1">
                <a:off x="6500826" y="5572140"/>
                <a:ext cx="1571636" cy="158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>
                <a:stCxn id="56" idx="2"/>
                <a:endCxn id="56" idx="6"/>
              </p:cNvCxnSpPr>
              <p:nvPr/>
            </p:nvCxnSpPr>
            <p:spPr>
              <a:xfrm rot="10800000" flipH="1">
                <a:off x="6500826" y="5572140"/>
                <a:ext cx="1571636" cy="158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2" name="Сердце 51"/>
              <p:cNvSpPr/>
              <p:nvPr/>
            </p:nvSpPr>
            <p:spPr>
              <a:xfrm>
                <a:off x="7429520" y="5072074"/>
                <a:ext cx="285752" cy="285752"/>
              </a:xfrm>
              <a:prstGeom prst="hear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Сердце 52"/>
              <p:cNvSpPr/>
              <p:nvPr/>
            </p:nvSpPr>
            <p:spPr>
              <a:xfrm>
                <a:off x="6786578" y="5786454"/>
                <a:ext cx="285752" cy="285752"/>
              </a:xfrm>
              <a:prstGeom prst="hear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Сердце 53"/>
              <p:cNvSpPr/>
              <p:nvPr/>
            </p:nvSpPr>
            <p:spPr>
              <a:xfrm>
                <a:off x="6858016" y="5072074"/>
                <a:ext cx="285752" cy="285752"/>
              </a:xfrm>
              <a:prstGeom prst="hear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Сердце 54"/>
              <p:cNvSpPr/>
              <p:nvPr/>
            </p:nvSpPr>
            <p:spPr>
              <a:xfrm>
                <a:off x="7429520" y="5786454"/>
                <a:ext cx="285752" cy="285752"/>
              </a:xfrm>
              <a:prstGeom prst="hear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2499502" y="935751"/>
              <a:ext cx="2" cy="89479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56" idx="1"/>
              <a:endCxn id="56" idx="3"/>
            </p:cNvCxnSpPr>
            <p:nvPr/>
          </p:nvCxnSpPr>
          <p:spPr>
            <a:xfrm>
              <a:off x="1301698" y="836566"/>
              <a:ext cx="0" cy="111131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79" name="Рисунок 78" descr="Безымянный.png"/>
          <p:cNvPicPr>
            <a:picLocks noChangeAspect="1"/>
          </p:cNvPicPr>
          <p:nvPr/>
        </p:nvPicPr>
        <p:blipFill>
          <a:blip r:embed="rId2"/>
          <a:srcRect l="41262" t="11573" r="24651" b="71068"/>
          <a:stretch>
            <a:fillRect/>
          </a:stretch>
        </p:blipFill>
        <p:spPr>
          <a:xfrm>
            <a:off x="6804248" y="2763068"/>
            <a:ext cx="1571636" cy="1428760"/>
          </a:xfrm>
          <a:prstGeom prst="ellipse">
            <a:avLst/>
          </a:prstGeom>
          <a:ln>
            <a:solidFill>
              <a:srgbClr val="00B050"/>
            </a:solidFill>
          </a:ln>
        </p:spPr>
      </p:pic>
      <p:pic>
        <p:nvPicPr>
          <p:cNvPr id="80" name="Рисунок 79" descr="Безымянный1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609" t="56541" r="21371" b="23162"/>
          <a:stretch>
            <a:fillRect/>
          </a:stretch>
        </p:blipFill>
        <p:spPr>
          <a:xfrm>
            <a:off x="3982200" y="2708920"/>
            <a:ext cx="1643074" cy="1500198"/>
          </a:xfrm>
          <a:prstGeom prst="ellipse">
            <a:avLst/>
          </a:prstGeom>
          <a:ln>
            <a:solidFill>
              <a:srgbClr val="D64D36"/>
            </a:solidFill>
          </a:ln>
        </p:spPr>
      </p:pic>
      <p:pic>
        <p:nvPicPr>
          <p:cNvPr id="81" name="Рисунок 80" descr="Безымянный1.png"/>
          <p:cNvPicPr>
            <a:picLocks noChangeAspect="1"/>
          </p:cNvPicPr>
          <p:nvPr/>
        </p:nvPicPr>
        <p:blipFill>
          <a:blip r:embed="rId3"/>
          <a:srcRect l="5855" t="56629" r="80440" b="19928"/>
          <a:stretch>
            <a:fillRect/>
          </a:stretch>
        </p:blipFill>
        <p:spPr>
          <a:xfrm>
            <a:off x="1285852" y="5000636"/>
            <a:ext cx="1714512" cy="1500198"/>
          </a:xfrm>
          <a:prstGeom prst="ellipse">
            <a:avLst/>
          </a:prstGeom>
        </p:spPr>
      </p:pic>
      <p:pic>
        <p:nvPicPr>
          <p:cNvPr id="85" name="Рисунок 84" descr="Безымянный1.png"/>
          <p:cNvPicPr>
            <a:picLocks noChangeAspect="1"/>
          </p:cNvPicPr>
          <p:nvPr/>
        </p:nvPicPr>
        <p:blipFill>
          <a:blip r:embed="rId3"/>
          <a:srcRect l="34523" t="10149" r="52381" b="64480"/>
          <a:stretch>
            <a:fillRect/>
          </a:stretch>
        </p:blipFill>
        <p:spPr>
          <a:xfrm>
            <a:off x="4000496" y="5000636"/>
            <a:ext cx="1558029" cy="1428760"/>
          </a:xfrm>
          <a:prstGeom prst="ellipse">
            <a:avLst/>
          </a:prstGeom>
        </p:spPr>
      </p:pic>
      <p:pic>
        <p:nvPicPr>
          <p:cNvPr id="87" name="Рисунок 86" descr="Безымянный1.png"/>
          <p:cNvPicPr>
            <a:picLocks noChangeAspect="1"/>
          </p:cNvPicPr>
          <p:nvPr/>
        </p:nvPicPr>
        <p:blipFill>
          <a:blip r:embed="rId3"/>
          <a:srcRect l="64063" t="10040" r="21875" b="68315"/>
          <a:stretch>
            <a:fillRect/>
          </a:stretch>
        </p:blipFill>
        <p:spPr>
          <a:xfrm>
            <a:off x="6625653" y="680226"/>
            <a:ext cx="1643074" cy="1500198"/>
          </a:xfrm>
          <a:prstGeom prst="ellipse">
            <a:avLst/>
          </a:prstGeom>
        </p:spPr>
      </p:pic>
      <p:pic>
        <p:nvPicPr>
          <p:cNvPr id="88" name="Рисунок 87" descr="Безымянный1.png"/>
          <p:cNvPicPr>
            <a:picLocks noChangeAspect="1"/>
          </p:cNvPicPr>
          <p:nvPr/>
        </p:nvPicPr>
        <p:blipFill>
          <a:blip r:embed="rId3"/>
          <a:srcRect l="33594" t="54995" r="52344" b="20030"/>
          <a:stretch>
            <a:fillRect/>
          </a:stretch>
        </p:blipFill>
        <p:spPr>
          <a:xfrm>
            <a:off x="3929058" y="642918"/>
            <a:ext cx="1643074" cy="1500198"/>
          </a:xfrm>
          <a:prstGeom prst="ellipse">
            <a:avLst/>
          </a:prstGeom>
        </p:spPr>
      </p:pic>
      <p:pic>
        <p:nvPicPr>
          <p:cNvPr id="89" name="Рисунок 88" descr="Безымянный1.png"/>
          <p:cNvPicPr>
            <a:picLocks noChangeAspect="1"/>
          </p:cNvPicPr>
          <p:nvPr/>
        </p:nvPicPr>
        <p:blipFill>
          <a:blip r:embed="rId3"/>
          <a:srcRect l="3906" t="10040" r="81250" b="66650"/>
          <a:stretch>
            <a:fillRect/>
          </a:stretch>
        </p:blipFill>
        <p:spPr>
          <a:xfrm>
            <a:off x="1142976" y="2928934"/>
            <a:ext cx="1643074" cy="1500198"/>
          </a:xfrm>
          <a:prstGeom prst="ellipse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751987" y="2501895"/>
            <a:ext cx="7997216" cy="4180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779912" y="367241"/>
            <a:ext cx="5111027" cy="6379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38 0.01991 L 0.03038 0.02014 C 0.02309 0.00926 0.01632 -0.00347 0.00694 -0.01134 C 0.00382 -0.01389 0.00017 -0.01551 -0.00313 -0.01806 C -0.00643 -0.0206 -0.00955 -0.02431 -0.01302 -0.02685 C -0.01684 -0.02963 -0.02101 -0.03079 -0.02466 -0.03357 C -0.02934 -0.03681 -0.03334 -0.04144 -0.03802 -0.04468 C -0.04236 -0.04745 -0.04705 -0.04907 -0.05139 -0.05139 C -0.06354 -0.05787 -0.06997 -0.0625 -0.08143 -0.0669 C -0.08577 -0.06852 -0.09028 -0.06991 -0.09479 -0.0713 C -0.09688 -0.07199 -0.09913 -0.07292 -0.10139 -0.07361 C -0.10417 -0.07431 -0.10695 -0.07477 -0.10973 -0.0757 C -0.11476 -0.07778 -0.11945 -0.08148 -0.12466 -0.08241 C -0.12865 -0.0831 -0.13247 -0.08357 -0.13646 -0.08472 C -0.15313 -0.08912 -0.14705 -0.08958 -0.16476 -0.09352 C -0.16962 -0.09468 -0.17466 -0.09491 -0.17969 -0.09583 C -0.1842 -0.09722 -0.18854 -0.09907 -0.19306 -0.10023 C -0.2158 -0.10625 -0.19288 -0.09745 -0.22136 -0.10695 C -0.22917 -0.10949 -0.23195 -0.11088 -0.24132 -0.11134 C -0.26354 -0.1125 -0.28577 -0.11273 -0.30799 -0.11343 C -0.31042 -0.11343 -0.34375 -0.11273 -0.35469 -0.10903 C -0.38681 -0.09838 -0.33681 -0.11042 -0.37309 -0.10232 C -0.38229 -0.0963 -0.38438 -0.09329 -0.39306 -0.0912 C -0.3974 -0.09028 -0.40191 -0.09005 -0.40643 -0.08912 C -0.40868 -0.08866 -0.41077 -0.0875 -0.41302 -0.08681 C -0.4158 -0.08611 -0.41875 -0.08565 -0.42136 -0.08472 C -0.42483 -0.08333 -0.42795 -0.08102 -0.43143 -0.08009 L -0.44132 -0.07801 C -0.46823 -0.06366 -0.42952 -0.08333 -0.45973 -0.0713 C -0.46216 -0.07037 -0.46407 -0.06782 -0.46632 -0.0669 C -0.4842 -0.05903 -0.46719 -0.06898 -0.47969 -0.0625 C -0.48368 -0.06042 -0.48768 -0.05833 -0.49132 -0.05579 C -0.49323 -0.05463 -0.49462 -0.05255 -0.49636 -0.05139 C -0.49861 -0.04977 -0.50087 -0.04861 -0.50313 -0.04676 C -0.50486 -0.0456 -0.50625 -0.04352 -0.50799 -0.04236 C -0.50973 -0.04144 -0.51146 -0.0412 -0.51302 -0.04028 C -0.51528 -0.03889 -0.51754 -0.03704 -0.51979 -0.03565 C -0.52309 -0.0338 -0.52795 -0.03241 -0.53143 -0.03125 C -0.54566 -0.01852 -0.52761 -0.0338 -0.54132 -0.02454 C -0.54323 -0.02338 -0.54462 -0.0213 -0.54636 -0.02014 C -0.54913 -0.01852 -0.55556 -0.01667 -0.55799 -0.01574 C -0.56285 -0.01389 -0.5625 -0.01389 -0.56632 -0.01134 L -0.56632 -0.01111 " pathEditMode="relative" rAng="0" ptsTypes="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44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6632 -0.01111 L -0.56632 -0.01111 C -0.56146 -0.01204 -0.55642 -0.01227 -0.55139 -0.01343 C -0.54965 -0.01389 -0.54809 -0.01528 -0.54635 -0.01574 C -0.54062 -0.01713 -0.52344 -0.01898 -0.51805 -0.02014 C -0.51111 -0.02153 -0.50955 -0.02269 -0.50312 -0.02454 C -0.4875 -0.02917 -0.50226 -0.02431 -0.48316 -0.02894 C -0.4809 -0.0294 -0.47864 -0.03056 -0.47639 -0.03125 C -0.47309 -0.03195 -0.46979 -0.03264 -0.46649 -0.03334 C -0.46371 -0.03496 -0.46094 -0.03681 -0.45816 -0.03773 C -0.45087 -0.04051 -0.43542 -0.04144 -0.42969 -0.04236 C -0.42187 -0.04352 -0.40642 -0.04676 -0.40642 -0.04676 C -0.39531 -0.05162 -0.40712 -0.04699 -0.38646 -0.05116 C -0.3842 -0.05162 -0.38194 -0.05301 -0.37969 -0.05324 C -0.37309 -0.0544 -0.36632 -0.05463 -0.35972 -0.05556 C -0.34271 -0.0581 -0.33819 -0.06019 -0.32309 -0.06227 C -0.31649 -0.0632 -0.30972 -0.06343 -0.30312 -0.06435 C -0.29913 -0.06505 -0.29531 -0.06621 -0.29149 -0.06667 C -0.28472 -0.0676 -0.27812 -0.06806 -0.27135 -0.06875 L -0.21146 -0.06667 C -0.2066 -0.06644 -0.18733 -0.06343 -0.18142 -0.06227 C -0.17812 -0.06158 -0.17483 -0.06042 -0.17135 -0.05996 C -0.1625 -0.05903 -0.15364 -0.05857 -0.14479 -0.05787 C -0.13871 -0.05648 -0.13246 -0.0551 -0.12639 -0.05324 C -0.12205 -0.05209 -0.11736 -0.05093 -0.11302 -0.04885 C -0.11146 -0.04815 -0.10972 -0.04723 -0.10816 -0.04676 C -0.10538 -0.04584 -0.10243 -0.04537 -0.09983 -0.04445 C -0.09635 -0.04329 -0.09323 -0.04051 -0.08976 -0.04005 L -0.05816 -0.03565 C -0.05469 -0.03403 -0.05156 -0.03241 -0.04809 -0.03125 C -0.03871 -0.02801 -0.04375 -0.02963 -0.03316 -0.02662 C -0.02292 -0.01783 -0.03368 -0.02616 -0.02135 -0.02014 C -0.00399 -0.01135 -0.02517 -0.01922 -0.00816 -0.01343 C -0.00538 -0.01111 -0.0026 -0.00903 0.00017 -0.00672 C 0.00191 -0.00533 0.00347 -0.00348 0.00521 -0.00232 C 0.00677 -0.00139 0.00868 -0.00116 0.01024 -0.00023 C 0.01372 0.00254 0.01649 0.00694 0.02031 0.00879 C 0.02674 0.01157 0.02396 0.00926 0.02865 0.01551 " pathEditMode="relative" ptsTypes="AAAAAAAAAAAAAAAAAAAAAAAAAAAAAAAAAAAAAA">
                                      <p:cBhvr>
                                        <p:cTn id="9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5 0.01365 L 0.0165 0.01388 C 0.01563 0.00694 0.01528 4.07407E-6 0.01459 -0.00625 C 0.01407 -0.01042 0.01337 -0.01436 0.01268 -0.01829 C 0.01198 -0.02454 0.01198 -0.03033 0.01112 -0.03635 C 0.01042 -0.04028 0.00869 -0.04445 0.00747 -0.04838 C 0.00573 -0.0544 0.00382 -0.05834 0.00244 -0.06436 C -0.0052 -0.09653 0.00296 -0.06783 -0.00451 -0.0882 C -0.0052 -0.09005 -0.00572 -0.09213 -0.00607 -0.09422 C -0.00677 -0.09653 -0.00677 -0.09954 -0.00798 -0.10209 C -0.00972 -0.10649 -0.0125 -0.10996 -0.01475 -0.11412 C -0.01649 -0.11737 -0.0184 -0.12061 -0.01996 -0.12408 C -0.02135 -0.12662 -0.02204 -0.1294 -0.02326 -0.13195 C -0.02656 -0.1382 -0.03072 -0.14375 -0.03385 -0.15 C -0.03732 -0.15672 -0.04201 -0.1625 -0.04427 -0.16991 C -0.04479 -0.17176 -0.04496 -0.17408 -0.04583 -0.1757 C -0.04791 -0.1794 -0.05086 -0.18218 -0.05277 -0.18565 C -0.05486 -0.18936 -0.05572 -0.19399 -0.05798 -0.19769 C -0.05937 -0.2 -0.06145 -0.20139 -0.06302 -0.20371 C -0.06458 -0.20556 -0.06527 -0.20787 -0.06649 -0.20949 C -0.06822 -0.21181 -0.07031 -0.21343 -0.0717 -0.21551 C -0.07534 -0.22084 -0.07881 -0.22593 -0.08211 -0.23149 C -0.08454 -0.23542 -0.08611 -0.24005 -0.08888 -0.24352 C -0.09131 -0.24607 -0.09357 -0.24885 -0.096 -0.25139 C -0.09809 -0.25371 -0.10086 -0.2551 -0.10277 -0.25741 C -0.10434 -0.25903 -0.10503 -0.26135 -0.10625 -0.26343 C -0.10902 -0.26806 -0.1125 -0.27362 -0.11666 -0.27732 C -0.11979 -0.28033 -0.12413 -0.28195 -0.1269 -0.28519 C -0.14218 -0.30278 -0.12291 -0.28125 -0.13732 -0.29514 C -0.13923 -0.29699 -0.14062 -0.29931 -0.14253 -0.30116 C -0.14444 -0.30278 -0.146 -0.30371 -0.14774 -0.3051 C -0.14965 -0.30695 -0.15086 -0.30973 -0.15277 -0.31112 C -0.15503 -0.3125 -0.15763 -0.3125 -0.16006 -0.3132 C -0.16267 -0.31505 -0.16545 -0.31713 -0.1684 -0.31899 C -0.17065 -0.32061 -0.17326 -0.32153 -0.17534 -0.32315 C -0.17708 -0.32431 -0.17864 -0.32616 -0.18072 -0.32709 C -0.18333 -0.32871 -0.18611 -0.32987 -0.18906 -0.33102 C -0.19236 -0.33264 -0.196 -0.3338 -0.19947 -0.33496 L -0.20451 -0.33704 C -0.20659 -0.33774 -0.20798 -0.33866 -0.20989 -0.33912 C -0.21197 -0.33982 -0.2144 -0.34028 -0.21701 -0.34098 C -0.22013 -0.34213 -0.22986 -0.34653 -0.23402 -0.34699 C -0.24131 -0.34815 -0.24895 -0.34838 -0.25642 -0.34908 C -0.26145 -0.34954 -0.26684 -0.35047 -0.27187 -0.35116 C -0.27916 -0.35186 -0.28697 -0.35232 -0.29444 -0.35301 C -0.29774 -0.35371 -0.30121 -0.35394 -0.30468 -0.3551 C -0.30815 -0.35602 -0.31145 -0.3588 -0.3151 -0.35903 C -0.35572 -0.36204 -0.33229 -0.36065 -0.38559 -0.36297 C -0.3875 -0.36297 -0.47065 -0.36297 -0.49965 -0.35903 C -0.50138 -0.3588 -0.50312 -0.35741 -0.50486 -0.35718 C -0.50711 -0.35625 -0.50954 -0.35602 -0.51163 -0.3551 C -0.51423 -0.35394 -0.51614 -0.35186 -0.51857 -0.35116 C -0.52187 -0.34977 -0.52552 -0.34977 -0.52899 -0.34908 C -0.53177 -0.34769 -0.53437 -0.34584 -0.5375 -0.34514 C -0.54427 -0.34306 -0.55173 -0.34352 -0.55815 -0.34098 C -0.56163 -0.33982 -0.56545 -0.33912 -0.56875 -0.33704 C -0.571 -0.33565 -0.57309 -0.33426 -0.57552 -0.33311 C -0.57899 -0.33125 -0.58541 -0.32848 -0.5894 -0.32709 C -0.59149 -0.32639 -0.59392 -0.3257 -0.59635 -0.325 C -0.59791 -0.32385 -0.59965 -0.32199 -0.60121 -0.32107 C -0.60364 -0.32014 -0.60625 -0.32014 -0.60833 -0.31899 C -0.61493 -0.31621 -0.6144 -0.31598 -0.6184 -0.31112 " pathEditMode="relative" rAng="0" ptsTypes="AAAAAAAAAAAAA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53" y="-1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91 -0.31528 L -0.6191 -0.31505 C -0.58993 -0.32824 -0.60209 -0.325 -0.58368 -0.32917 C -0.5816 -0.33033 -0.57934 -0.33241 -0.57674 -0.3331 C -0.57275 -0.33472 -0.55851 -0.33681 -0.55556 -0.33704 C -0.52327 -0.3426 -0.56459 -0.33866 -0.4882 -0.34074 C -0.47952 -0.34074 -0.38854 -0.34028 -0.35868 -0.33704 C -0.35035 -0.33635 -0.34219 -0.3338 -0.33386 -0.3331 L -0.30886 -0.33125 C -0.28611 -0.32385 -0.30712 -0.32986 -0.2842 -0.32523 C -0.27587 -0.32361 -0.2757 -0.32199 -0.2665 -0.31922 C -0.26111 -0.31736 -0.25209 -0.31621 -0.24688 -0.31528 C -0.2415 -0.31389 -0.23611 -0.31204 -0.23091 -0.30903 C -0.22882 -0.30834 -0.22761 -0.30648 -0.22552 -0.30533 C -0.22292 -0.30371 -0.21979 -0.30278 -0.21702 -0.30139 C -0.20851 -0.29676 -0.20018 -0.2919 -0.19202 -0.28727 C -0.18837 -0.28542 -0.18472 -0.28357 -0.18143 -0.28125 C -0.17865 -0.27917 -0.1757 -0.27755 -0.17257 -0.27547 C -0.17031 -0.27385 -0.1691 -0.27107 -0.16736 -0.26945 C -0.16042 -0.26389 -0.15955 -0.26389 -0.15278 -0.26158 C -0.15035 -0.2588 -0.1441 -0.25371 -0.14063 -0.25139 C -0.13837 -0.25 -0.13594 -0.24908 -0.13403 -0.24722 C -0.12118 -0.23889 -0.1316 -0.24352 -0.12084 -0.23959 C -0.11702 -0.23496 -0.11216 -0.23079 -0.10851 -0.22547 C -0.10608 -0.22222 -0.104 -0.21852 -0.10156 -0.21551 C -0.09879 -0.21273 -0.09549 -0.21042 -0.09254 -0.20787 C -0.09202 -0.20579 -0.09202 -0.20347 -0.0908 -0.20185 C -0.08941 -0.2 -0.08716 -0.19931 -0.08542 -0.19769 C -0.08299 -0.19537 -0.08073 -0.1926 -0.0783 -0.18959 C -0.07066 -0.1801 -0.06962 -0.17477 -0.05868 -0.16574 C -0.04097 -0.1507 -0.06302 -0.17014 -0.04462 -0.15185 C -0.04254 -0.14977 -0.03959 -0.14838 -0.0375 -0.14607 C -0.03611 -0.14445 -0.03507 -0.14213 -0.03403 -0.14005 C -0.03091 -0.13357 -0.02882 -0.12616 -0.02518 -0.11991 C -0.02396 -0.11806 -0.02257 -0.11644 -0.0217 -0.11412 C -0.02066 -0.11227 -0.02101 -0.10996 -0.01979 -0.1081 C -0.01806 -0.1051 -0.01528 -0.10301 -0.01285 -0.10023 C -0.0092 -0.08843 -0.01337 -0.10023 -0.00556 -0.08611 C -0.00434 -0.0838 -0.00347 -0.08102 -0.00209 -0.07847 C 0.00121 -0.07176 0.00173 -0.07176 0.00677 -0.06621 C 0.00798 -0.0625 0.00833 -0.05764 0.01024 -0.0544 C 0.01146 -0.05255 0.01284 -0.0507 0.01371 -0.04838 C 0.02135 -0.03172 0.00903 -0.05371 0.01909 -0.03658 C 0.02205 -0.00926 0.02118 -0.02454 0.02118 0.00972 " pathEditMode="relative" rAng="0" ptsTypes="AAAAAAAAAAAAAAAAAAAAAAAAAAAAAAAAAAAAAAAAAAAA">
                                      <p:cBhvr>
                                        <p:cTn id="17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14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0.01666 L 0.00486 0.01689 C 0.00834 0.01134 0.01164 0.00625 0.01493 0.00092 C 0.01667 -0.00186 0.01875 -0.00463 0.01997 -0.00787 C 0.03177 -0.03982 0.01684 -0.00834 0.02657 -0.02778 C 0.02709 -0.03311 0.02761 -0.0382 0.0283 -0.04352 C 0.02865 -0.04676 0.03004 -0.04931 0.03004 -0.05232 C 0.03004 -0.05533 0.029 -0.10949 0.02657 -0.1257 C 0.02587 -0.13033 0.02431 -0.13449 0.02327 -0.13889 L 0.01997 -0.15232 C 0.01945 -0.15463 0.01927 -0.15695 0.01823 -0.15903 C 0.01459 -0.16621 0.00973 -0.17547 0.00834 -0.18334 C 0.00764 -0.18635 0.00782 -0.18959 0.0066 -0.19236 C 0.00539 -0.19514 0.00313 -0.19653 0.00157 -0.19908 C 0.00035 -0.20116 -0.00052 -0.20371 -0.00173 -0.20556 C -0.00329 -0.20811 -0.0052 -0.20996 -0.00677 -0.21227 C -0.0092 -0.21667 -0.01111 -0.2213 -0.01336 -0.2257 C -0.01458 -0.22778 -0.01527 -0.23056 -0.01666 -0.23241 C -0.03454 -0.25625 -0.00694 -0.21991 -0.02847 -0.24561 C -0.03194 -0.24977 -0.03454 -0.25533 -0.03836 -0.25903 C -0.04062 -0.26111 -0.04288 -0.26343 -0.04514 -0.26574 C -0.0467 -0.26713 -0.04843 -0.26852 -0.05 -0.27014 C -0.05764 -0.27848 -0.05208 -0.27523 -0.06007 -0.28125 C -0.06701 -0.28658 -0.06857 -0.28658 -0.07673 -0.29005 C -0.08385 -0.29329 -0.08003 -0.29167 -0.08836 -0.29445 C -0.0901 -0.29607 -0.09149 -0.29792 -0.0934 -0.29908 C -0.09548 -0.30023 -0.09791 -0.30047 -0.1 -0.30116 C -0.1151 -0.30695 -0.08941 -0.29908 -0.11666 -0.30556 C -0.11892 -0.30625 -0.12118 -0.30718 -0.12343 -0.30787 C -0.12673 -0.3088 -0.13889 -0.31204 -0.14166 -0.31227 C -0.15972 -0.31436 -0.20225 -0.31598 -0.21666 -0.31667 C -0.2276 -0.31644 -0.28298 -0.31482 -0.30173 -0.31227 C -0.30347 -0.31204 -0.30503 -0.31065 -0.30677 -0.31019 C -0.30954 -0.30926 -0.31232 -0.3088 -0.3151 -0.30787 C -0.32378 -0.30486 -0.31632 -0.30556 -0.325 -0.30556 " pathEditMode="relative" rAng="0" ptsTypes="AAAAAAAAAAAAAAAAAAAAAAAAAAAAAAAAAAA">
                                      <p:cBhvr>
                                        <p:cTn id="2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3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499 -0.30556 L -0.32499 -0.30556 L -0.31006 -0.30995 C -0.30781 -0.31065 -0.30572 -0.31181 -0.30347 -0.31227 C -0.29947 -0.31319 -0.29565 -0.31366 -0.29183 -0.31435 C -0.27291 -0.31366 -0.25399 -0.31412 -0.23506 -0.31227 C -0.23159 -0.31181 -0.22864 -0.3088 -0.22517 -0.30787 C -0.22239 -0.30694 -0.21944 -0.30648 -0.21683 -0.30556 C -0.21336 -0.3044 -0.21024 -0.30232 -0.20676 -0.30116 L -0.20017 -0.29884 C -0.19461 -0.29444 -0.18801 -0.29167 -0.1835 -0.28565 C -0.18124 -0.28264 -0.17951 -0.27894 -0.17673 -0.27662 C -0.17482 -0.275 -0.17239 -0.27523 -0.17013 -0.27454 C -0.16788 -0.27222 -0.16579 -0.26991 -0.16354 -0.26782 C -0.1618 -0.2662 -0.16006 -0.26505 -0.1585 -0.26343 C -0.14843 -0.25185 -0.15607 -0.25625 -0.14687 -0.25232 C -0.13767 -0.24005 -0.146 -0.25046 -0.1368 -0.2412 C -0.13402 -0.23819 -0.13142 -0.23472 -0.12847 -0.23218 C -0.1269 -0.23102 -0.12499 -0.23102 -0.12343 -0.23009 C -0.11249 -0.22269 -0.12447 -0.2287 -0.11354 -0.21898 C -0.11197 -0.21759 -0.11006 -0.21782 -0.1085 -0.21667 C -0.1059 -0.21505 -0.0986 -0.20718 -0.09687 -0.20556 C -0.09201 -0.20093 -0.08992 -0.20023 -0.08524 -0.19444 C -0.08281 -0.19167 -0.08055 -0.18866 -0.07847 -0.18565 C -0.07274 -0.17685 -0.07742 -0.17986 -0.07013 -0.16991 C -0.06874 -0.16806 -0.06683 -0.16713 -0.0651 -0.16551 C -0.06197 -0.15255 -0.06597 -0.16458 -0.0585 -0.1544 C -0.0559 -0.15116 -0.05433 -0.14676 -0.0519 -0.14329 C -0.05034 -0.14144 -0.04826 -0.14074 -0.04687 -0.13889 C -0.04426 -0.13565 -0.04253 -0.13148 -0.0401 -0.12778 C -0.03854 -0.12546 -0.03663 -0.12361 -0.03524 -0.12107 C -0.0342 -0.11968 -0.02795 -0.10833 -0.0269 -0.10556 C -0.02551 -0.10208 -0.02499 -0.09792 -0.02343 -0.09444 C -0.02152 -0.08982 -0.01805 -0.08611 -0.01683 -0.08102 C -0.01579 -0.07662 -0.01527 -0.07176 -0.01354 -0.06782 C -0.01041 -0.06088 -0.00763 -0.05532 -0.0052 -0.04769 C -0.00451 -0.0456 -0.00433 -0.04329 -0.00347 -0.0412 C 0.00296 -0.02384 -0.00277 -0.04444 0.00157 -0.02778 C 0.00226 -0.01944 0.00313 -0.00764 0.00487 0.00116 C 0.00712 0.01204 0.00712 0.01157 0.0099 0.01898 " pathEditMode="relative" ptsTypes="AAAAAAAAAAAAAAAAAAAAAAAAAAAAAAAAAAAAAAAA">
                                      <p:cBhvr>
                                        <p:cTn id="2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32 0.02639 L 0.01232 0.02662 C 0.01718 0.02477 0.02239 0.02408 0.02725 0.02176 C 0.03472 0.01829 0.03455 0.01482 0.04062 0.01065 C 0.04323 0.00903 0.04618 0.00764 0.04896 0.00625 C 0.05052 0.00556 0.05243 0.0051 0.05399 0.00394 C 0.06562 -0.0037 0.05034 0.00139 0.06892 -0.00254 C 0.07291 -0.00532 0.07968 -0.01018 0.08385 -0.01157 C 0.11111 -0.0206 0.07986 -0.00602 0.10729 -0.01828 C 0.11718 -0.02268 0.11475 -0.02338 0.12569 -0.02708 C 0.12882 -0.02824 0.13229 -0.02847 0.13559 -0.0294 C 0.13784 -0.03078 0.13993 -0.0324 0.14236 -0.03379 C 0.14392 -0.03472 0.14583 -0.03449 0.14722 -0.03588 C 0.15156 -0.04051 0.15503 -0.04629 0.15902 -0.05162 C 0.16111 -0.0544 0.16267 -0.05949 0.16562 -0.06041 L 0.17066 -0.06296 C 0.18142 -0.08472 0.16441 -0.05069 0.17899 -0.07824 C 0.18125 -0.08287 0.18437 -0.08657 0.18559 -0.09143 C 0.18837 -0.10278 0.18611 -0.09629 0.19392 -0.10926 C 0.19444 -0.1125 0.19479 -0.11551 0.19566 -0.11828 C 0.19635 -0.1206 0.19809 -0.12245 0.19896 -0.12477 C 0.20034 -0.1287 0.20121 -0.1324 0.20225 -0.13611 C 0.20277 -0.14051 0.2033 -0.1449 0.20399 -0.1493 C 0.20434 -0.15162 0.20521 -0.1537 0.20555 -0.15602 C 0.20746 -0.16574 0.20712 -0.17083 0.21059 -0.18055 C 0.21475 -0.19143 0.21319 -0.18611 0.21562 -0.19606 C 0.21614 -0.20185 0.21649 -0.20787 0.21736 -0.21389 C 0.21823 -0.2199 0.22066 -0.23148 0.22066 -0.23125 C 0.22222 -0.26296 0.22343 -0.26389 0.22066 -0.29375 C 0.21996 -0.30115 0.21805 -0.30046 0.21562 -0.30717 C 0.21493 -0.30926 0.21475 -0.3118 0.21389 -0.31389 C 0.21093 -0.32176 0.21007 -0.32037 0.20555 -0.32708 C 0.20382 -0.33009 0.20277 -0.33356 0.20069 -0.33611 C 0.19878 -0.33819 0.196 -0.33865 0.19392 -0.34051 C 0.18958 -0.34421 0.18159 -0.35416 0.17725 -0.35602 C 0.17396 -0.35764 0.17066 -0.35926 0.16736 -0.36041 C 0.16284 -0.36227 0.15833 -0.36296 0.15399 -0.36504 C 0.15225 -0.36574 0.15069 -0.36666 0.14896 -0.36713 C 0.14618 -0.36805 0.1434 -0.36852 0.14062 -0.36944 C 0.13541 -0.37083 0.1309 -0.37291 0.12569 -0.37384 C 0.11892 -0.375 0.11232 -0.37523 0.10555 -0.37615 C 0.08941 -0.38333 0.09965 -0.37963 0.06389 -0.37615 C 0.05521 -0.37523 0.05746 -0.37384 0.05052 -0.37153 C 0.04791 -0.3706 0.04496 -0.37014 0.04218 -0.36944 C 0.03784 -0.36805 0.03333 -0.36643 0.02899 -0.36504 C 0.02673 -0.36412 0.02448 -0.36365 0.02222 -0.36273 C 0.02066 -0.36203 0.01892 -0.36111 0.01718 -0.36041 C 0.0151 -0.35972 0.01284 -0.35926 0.01059 -0.35833 L -0.00434 -0.35162 C -0.00608 -0.35092 -0.00816 -0.35115 -0.00938 -0.3493 L -0.01268 -0.3449 " pathEditMode="relative" rAng="0" ptsTypes="AAAAAAAAA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36" y="-2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68 -0.3449 L -0.01268 -0.3449 C -0.00053 -0.33889 -0.0007 -0.34027 0.00902 -0.33171 C 0.01128 -0.32963 0.01371 -0.32754 0.01562 -0.325 C 0.01874 -0.32083 0.02083 -0.31574 0.02395 -0.3118 C 0.02534 -0.30972 0.02742 -0.30902 0.02899 -0.30717 C 0.05086 -0.28055 0.03576 -0.29375 0.05225 -0.28055 C 0.05399 -0.27777 0.06058 -0.26759 0.06232 -0.26273 C 0.06301 -0.26064 0.06319 -0.25833 0.06388 -0.25625 C 0.06492 -0.2537 0.06649 -0.25185 0.06735 -0.24953 C 0.06926 -0.24375 0.07048 -0.2375 0.07221 -0.23171 C 0.0743 -0.22569 0.07899 -0.21389 0.07899 -0.21389 C 0.07951 -0.20208 0.08072 -0.19027 0.08072 -0.17847 C 0.08072 -0.16134 0.0802 -0.14421 0.07899 -0.12731 C 0.07829 -0.11828 0.07603 -0.10301 0.07221 -0.09398 C 0.0703 -0.08935 0.06892 -0.08356 0.06562 -0.08055 L 0.06058 -0.07615 C 0.05833 -0.07176 0.05728 -0.06574 0.05399 -0.06273 C 0.04843 -0.0581 0.046 -0.05602 0.04062 -0.04953 C 0.03715 -0.04537 0.03437 -0.04004 0.03055 -0.03611 C 0.02846 -0.03402 0.02586 -0.03217 0.02395 -0.02939 C 0.02256 -0.02754 0.02204 -0.02453 0.02065 -0.02291 C 0.01753 -0.01921 0.01371 -0.01736 0.01058 -0.01389 C 0.0078 -0.01088 0.0052 -0.00787 0.00225 -0.00509 C 0.00069 -0.00347 -0.00122 -0.00231 -0.00279 -0.00069 C -0.00452 0.00139 -0.00608 0.00394 -0.00765 0.00602 C -0.00834 0.00834 -0.00834 0.01088 -0.00938 0.01273 C -0.0106 0.01482 -0.0132 0.01505 -0.01442 0.01713 C -0.01615 0.02014 -0.01598 0.02292 -0.01598 0.02616 " pathEditMode="relative" ptsTypes="AAAAAAAAAAAAAAAAAAAAAAAAAAAAA">
                                      <p:cBhvr>
                                        <p:cTn id="3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0.02338 L -0.01406 0.02361 C -0.00781 0.02107 -0.00174 0.01875 0.00434 0.01667 C 0.00937 0.01505 0.01441 0.01366 0.01927 0.01227 C 0.02517 0.01042 0.03837 0.00602 0.04427 0.00324 C 0.04722 0.00209 0.04983 -3.33333E-6 0.0526 -0.00115 C 0.05712 -0.00301 0.06597 -0.00555 0.06597 -0.00532 C 0.07101 -0.01041 0.07413 -0.0125 0.07917 -0.01898 C 0.09948 -0.04398 0.08299 -0.02662 0.09757 -0.0412 C 0.10069 -0.05347 0.09705 -0.04398 0.10746 -0.05439 C 0.10937 -0.05648 0.11076 -0.05926 0.11267 -0.06111 C 0.11406 -0.06296 0.1158 -0.06412 0.11753 -0.06551 C 0.13212 -0.07939 0.11753 -0.0662 0.12934 -0.07662 C 0.13038 -0.07963 0.13125 -0.08287 0.13264 -0.08564 L 0.14271 -0.10555 C 0.15017 -0.12083 0.14514 -0.11736 0.15417 -0.12106 C 0.15469 -0.12338 0.15469 -0.12592 0.1559 -0.12777 C 0.16233 -0.13935 0.16371 -0.13541 0.16771 -0.1456 C 0.1684 -0.14768 0.16858 -0.15023 0.16927 -0.15231 C 0.17674 -0.17523 0.1684 -0.14421 0.17604 -0.17453 C 0.17621 -0.17662 0.17743 -0.17893 0.17743 -0.18125 C 0.17969 -0.19814 0.17865 -0.19004 0.18073 -0.20555 C 0.18038 -0.23148 0.18056 -0.2574 0.17934 -0.28333 C 0.17865 -0.29143 0.17483 -0.29838 0.1724 -0.30555 C 0.1717 -0.30764 0.17135 -0.31018 0.17101 -0.31227 C 0.16979 -0.31527 0.16858 -0.31805 0.16771 -0.32106 C 0.16684 -0.32338 0.16667 -0.32569 0.16597 -0.32777 C 0.1651 -0.33009 0.16371 -0.33217 0.16233 -0.33449 C 0.15955 -0.35092 0.16285 -0.33588 0.15764 -0.35231 C 0.15677 -0.35439 0.15677 -0.35694 0.1559 -0.35879 C 0.15399 -0.36365 0.15035 -0.36713 0.14931 -0.37222 C 0.14861 -0.37453 0.14861 -0.37708 0.14757 -0.37893 C 0.1441 -0.38472 0.13819 -0.38796 0.13576 -0.39444 C 0.1349 -0.39745 0.13403 -0.40069 0.13264 -0.40324 C 0.1276 -0.41227 0.12621 -0.41203 0.1191 -0.41666 C 0.10295 -0.44583 0.12396 -0.41041 0.10937 -0.43009 C 0.10799 -0.43194 0.10746 -0.43495 0.1059 -0.43657 C 0.10121 -0.44236 0.09549 -0.44629 0.09097 -0.45231 C 0.06545 -0.48611 0.0908 -0.45416 0.07604 -0.4699 C 0.06927 -0.47731 0.06198 -0.48402 0.05608 -0.49213 C 0.05434 -0.49444 0.05278 -0.49699 0.05087 -0.49884 C 0.04878 -0.50092 0.04635 -0.50139 0.04427 -0.50324 C 0.04236 -0.50509 0.04132 -0.5081 0.03941 -0.50995 C 0.03507 -0.51412 0.02969 -0.5162 0.02604 -0.52106 C 0.02205 -0.52639 0.01927 -0.53055 0.01441 -0.53449 C 0.01285 -0.53564 0.01094 -0.53564 0.00937 -0.53657 C -0.01215 -0.55092 0.02396 -0.52986 -0.00226 -0.5456 C -0.00504 -0.54722 -0.00799 -0.54814 -0.01059 -0.55 C -0.01354 -0.55185 -0.01615 -0.55463 -0.01892 -0.55671 C -0.03767 -0.56921 -0.00642 -0.5449 -0.03073 -0.56342 C -0.03247 -0.56458 -0.03385 -0.56689 -0.03559 -0.56782 C -0.03837 -0.56921 -0.04115 -0.56921 -0.04392 -0.5699 C -0.04618 -0.57152 -0.04826 -0.57338 -0.05069 -0.57453 C -0.05885 -0.57801 -0.06441 -0.5787 -0.0724 -0.58102 C -0.07448 -0.58171 -0.07674 -0.5824 -0.07899 -0.58333 C -0.08559 -0.58634 -0.08733 -0.58889 -0.09392 -0.59004 C -0.1 -0.59097 -0.10625 -0.59143 -0.11233 -0.59213 C -0.11684 -0.59421 -0.12396 -0.59768 -0.12899 -0.59884 C -0.13333 -0.59977 -0.13785 -0.60023 -0.14236 -0.60115 C -0.15382 -0.60324 -0.15017 -0.60301 -0.16059 -0.60555 C -0.16406 -0.60625 -0.16736 -0.60717 -0.17066 -0.60787 C -0.175 -0.60856 -0.17951 -0.60902 -0.18403 -0.60995 C -0.18629 -0.61041 -0.18837 -0.61157 -0.19063 -0.61227 C -0.19392 -0.61319 -0.1974 -0.61365 -0.20069 -0.61435 C -0.21736 -0.61852 -0.19965 -0.61504 -0.2224 -0.61898 C -0.23663 -0.62523 -0.22882 -0.62268 -0.24566 -0.62546 C -0.25799 -0.63102 -0.2434 -0.62523 -0.26892 -0.63009 C -0.27066 -0.63032 -0.27222 -0.63148 -0.27396 -0.63217 C -0.27622 -0.6331 -0.2783 -0.63402 -0.28073 -0.63449 C -0.29688 -0.63703 -0.29931 -0.63657 -0.31389 -0.63657 " pathEditMode="relative" rAng="0" ptsTypes="AAAAAAAAAAAAAAAAAAAAAAAAAAAAAAAAAAAAAAAAAAAAAAAAAAAAAAAAAAAAAAAAAAAAAA">
                                      <p:cBhvr>
                                        <p:cTn id="3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3" y="-3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389 -0.63657 L -0.31389 -0.63657 C -0.30903 -0.63518 -0.30382 -0.63425 -0.29896 -0.63217 C -0.28681 -0.62708 -0.24358 -0.59976 -0.24237 -0.59884 C -0.21928 -0.58333 -0.19636 -0.56735 -0.17396 -0.54999 C -0.15678 -0.53657 -0.13855 -0.52546 -0.1224 -0.50995 C -0.11841 -0.50624 -0.11459 -0.50231 -0.1106 -0.49884 C -0.10348 -0.49282 -0.09601 -0.48749 -0.08907 -0.48101 C -0.029 -0.42684 -0.09219 -0.48356 -0.0606 -0.44999 C -0.05539 -0.44444 -0.04879 -0.44073 -0.04393 -0.43448 C -0.0375 -0.42592 -0.03247 -0.4155 -0.02726 -0.40555 C -0.01893 -0.38911 -0.00903 -0.3743 -0.00226 -0.35671 C 0.00902 -0.32638 0.00347 -0.34189 0.0144 -0.30995 C 0.01527 -0.30161 0.01718 -0.28448 0.0177 -0.27661 C 0.0184 -0.2662 0.01892 -0.25578 0.01927 -0.24559 C 0.02013 -0.22546 0.02013 -0.20555 0.021 -0.18541 C 0.02118 -0.17962 0.02222 -0.1736 0.02274 -0.16759 C 0.02326 -0.1611 0.02378 -0.15439 0.0243 -0.14768 C 0.02656 -0.08958 0.0269 -0.10184 0.0243 -0.03217 C 0.02413 -0.02615 0.02326 -0.02036 0.02274 -0.01434 C 0.02204 -0.00786 0.02031 0.00788 0.01927 0.01459 C 0.01736 0.02755 0.0177 0.01922 0.0177 0.02802 " pathEditMode="relative" ptsTypes="AAAAAAAAAAAAAAAAAAAAAA">
                                      <p:cBhvr>
                                        <p:cTn id="4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5E-6 0.00046 C 0.00712 -0.00231 0.01459 -0.0044 0.02171 -0.00694 C 0.02535 -0.00833 0.02882 -0.01065 0.03264 -0.01157 C 0.03976 -0.01366 0.04705 -0.01389 0.05417 -0.01643 C 0.06285 -0.01898 0.06268 -0.01875 0.07222 -0.02315 C 0.07534 -0.02454 0.07848 -0.02616 0.08142 -0.02801 C 0.08315 -0.02917 0.0849 -0.03148 0.0868 -0.03264 C 0.10174 -0.04236 0.08211 -0.02639 0.09757 -0.03958 C 0.09878 -0.04259 0.09965 -0.04583 0.10122 -0.04884 C 0.10278 -0.05139 0.10539 -0.05301 0.1066 -0.05579 C 0.10851 -0.06018 0.10869 -0.06528 0.11042 -0.06967 C 0.11511 -0.08287 0.11563 -0.0794 0.12101 -0.09074 C 0.12257 -0.09375 0.1231 -0.09722 0.12466 -0.1 C 0.12622 -0.10254 0.12865 -0.10463 0.13004 -0.10694 C 0.13455 -0.11366 0.14271 -0.12778 0.14271 -0.12754 C 0.1474 -0.14537 0.14115 -0.12384 0.14827 -0.1419 C 0.15573 -0.16088 0.14323 -0.13588 0.15365 -0.15579 C 0.15417 -0.15972 0.15452 -0.16366 0.15556 -0.16759 C 0.15643 -0.17222 0.15903 -0.18125 0.15903 -0.18102 C 0.16233 -0.22662 0.16268 -0.22153 0.15903 -0.28842 C 0.15869 -0.29467 0.15678 -0.30069 0.15556 -0.30694 C 0.14862 -0.33773 0.15417 -0.30301 0.14098 -0.35324 C 0.13907 -0.36042 0.1382 -0.36782 0.1356 -0.3743 C 0.13091 -0.38657 0.12414 -0.39722 0.11945 -0.40926 C 0.11754 -0.41389 0.11598 -0.41875 0.11389 -0.42315 C 0.11233 -0.42639 0.1099 -0.42917 0.10851 -0.43264 C 0.09565 -0.46204 0.11511 -0.42569 0.09948 -0.45579 C 0.09444 -0.46528 0.0934 -0.46412 0.09045 -0.47454 C 0.0894 -0.47731 0.08975 -0.48102 0.08855 -0.48356 C 0.08732 -0.48657 0.08473 -0.48796 0.08315 -0.49074 C 0.0816 -0.49329 0.0809 -0.49699 0.07952 -0.49977 C 0.07848 -0.50231 0.07708 -0.5044 0.07587 -0.50694 C 0.07395 -0.51088 0.07292 -0.51504 0.07049 -0.51852 C 0.06806 -0.52222 0.06423 -0.5243 0.06145 -0.52778 C 0.05869 -0.53148 0.05712 -0.53588 0.05417 -0.53935 C 0.03091 -0.56713 0.04635 -0.54699 0.02708 -0.56273 C 0.02396 -0.56528 0.02135 -0.56944 0.01806 -0.57199 C 0.01476 -0.57477 0.01077 -0.57616 0.00712 -0.57917 C 0.004 -0.58171 0.00157 -0.58588 -0.00191 -0.58819 C -0.00503 -0.59074 -0.00903 -0.5912 -0.01268 -0.59282 C -0.02101 -0.59722 -0.02952 -0.60208 -0.03803 -0.60694 C -0.04323 -0.60995 -0.04862 -0.61366 -0.05417 -0.6162 L -0.08681 -0.63032 C -0.09218 -0.63241 -0.09775 -0.63426 -0.10296 -0.63727 C -0.12535 -0.64954 -0.10539 -0.63958 -0.13195 -0.64884 C -0.1356 -0.65 -0.13889 -0.65254 -0.14271 -0.65347 C -0.14879 -0.65486 -0.15469 -0.65463 -0.16077 -0.65555 C -0.17292 -0.65764 -0.16962 -0.6581 -0.18073 -0.66042 C -0.18803 -0.66204 -0.20296 -0.66435 -0.20973 -0.66504 L -0.26216 -0.66967 L -0.2856 -0.67176 L -0.5441 -0.66967 C -0.54601 -0.66967 -0.54757 -0.66782 -0.54931 -0.66736 C -0.55435 -0.6662 -0.55921 -0.66574 -0.56389 -0.66504 C -0.5658 -0.66435 -0.56754 -0.66342 -0.56928 -0.66273 C -0.5724 -0.6618 -0.57535 -0.6618 -0.5783 -0.66042 C -0.58091 -0.65926 -0.58316 -0.65671 -0.5856 -0.65555 C -0.59323 -0.65278 -0.60139 -0.65116 -0.60903 -0.64884 C -0.61094 -0.64722 -0.61285 -0.64606 -0.61459 -0.64398 C -0.62605 -0.63148 -0.61737 -0.6375 -0.62518 -0.63241 " pathEditMode="relative" rAng="0" ptsTypes="AAAAAAAAAAAAAAAAAAAAAAAAAAAAAAAAAAAAAAAAAAAAAAAAAAAAAAAAAAAAA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77" y="-3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2.59259E-6 L 5.83333E-6 2.59259E-6 C 0.00244 -0.01389 0.00799 -0.03148 0.00331 -0.04653 C -0.00364 -0.06829 -0.0078 -0.07199 -0.02169 -0.08218 C -0.03159 -0.08912 -0.04114 -0.09723 -0.05173 -0.10209 C -0.06753 -0.10926 -0.10416 -0.11621 -0.12169 -0.11991 C -0.15173 -0.11922 -0.18194 -0.12223 -0.2118 -0.1176 C -0.22898 -0.11505 -0.25433 -0.09977 -0.27169 -0.08889 C -0.27516 -0.08681 -0.27846 -0.08426 -0.28176 -0.08218 C -0.28714 -0.07153 -0.2868 -0.07153 -0.29513 -0.05764 C -0.29773 -0.05324 -0.30034 -0.04838 -0.30346 -0.04445 C -0.30503 -0.04213 -0.30694 -0.04005 -0.30832 -0.03773 C -0.321 -0.01852 -0.31145 -0.03148 -0.31666 -0.02431 " pathEditMode="relative" ptsTypes="AAAAAAAAAAAAA">
                                      <p:cBhvr>
                                        <p:cTn id="7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851 -0.01111 L -0.30851 -0.01111 C -0.30312 -0.01389 -0.29739 -0.01667 -0.29201 -0.01991 C -0.2901 -0.02106 -0.28871 -0.02338 -0.28698 -0.02431 C -0.28455 -0.02569 -0.27378 -0.02824 -0.27187 -0.0287 C -0.26805 -0.03009 -0.26423 -0.03218 -0.26024 -0.03333 C -0.25642 -0.03426 -0.25243 -0.03472 -0.24861 -0.03542 C -0.24531 -0.03611 -0.24201 -0.03727 -0.23854 -0.03773 C -0.22482 -0.03958 -0.19687 -0.04213 -0.19687 -0.04213 C -0.18906 -0.04398 -0.18732 -0.04398 -0.18038 -0.04653 C -0.17864 -0.04722 -0.17708 -0.04861 -0.17535 -0.04884 C -0.16805 -0.05 -0.16094 -0.05023 -0.15364 -0.05093 C -0.13246 -0.05023 -0.11146 -0.05023 -0.09028 -0.04884 C -0.0875 -0.04861 -0.08472 -0.04722 -0.08194 -0.04653 C -0.07812 -0.04583 -0.0743 -0.04514 -0.07031 -0.04444 C -0.06753 -0.04282 -0.06493 -0.04097 -0.06198 -0.03981 C -0.05833 -0.03866 -0.03993 -0.03634 -0.03698 -0.03542 C -0.01979 -0.03125 -0.02882 -0.03264 -0.01875 -0.0287 C -0.01649 -0.02801 -0.01423 -0.02778 -0.01198 -0.02662 C -0.00972 -0.02546 -0.00764 -0.02338 -0.00538 -0.02222 C -0.00382 -0.0213 -0.00208 -0.02083 -0.00035 -0.01991 C 0.00243 -0.01852 0.00521 -0.0169 0.00799 -0.01551 C 0.00955 -0.01458 0.01129 -0.01412 0.01302 -0.01319 C 0.01528 -0.01204 0.01736 -0.01018 0.01962 -0.0088 C 0.02014 -0.00648 0.02031 -0.00417 0.02136 -0.00208 C 0.02257 0.00046 0.02639 0.00463 0.02639 0.00463 " pathEditMode="relative" ptsTypes="AAAAAAAAAAAAAAAAAAAAAAAAAA">
                                      <p:cBhvr>
                                        <p:cTn id="7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45 0.01828 L 0.01945 0.01851 C 0.0257 0.01597 0.03195 0.01435 0.03785 0.01157 C 0.03976 0.01064 0.04115 0.00856 0.04289 0.00694 C 0.0474 0.00277 0.05122 -0.00301 0.05626 -0.00625 C 0.07066 -0.01598 0.08403 -0.02454 0.09792 -0.0375 C 0.10348 -0.0426 0.10886 -0.04815 0.11459 -0.05301 C 0.12101 -0.05857 0.12796 -0.06297 0.13455 -0.06852 C 0.1408 -0.07408 0.14619 -0.08125 0.15278 -0.08635 C 0.15921 -0.09098 0.1665 -0.09283 0.17292 -0.09746 C 0.1849 -0.10625 0.19619 -0.11667 0.20782 -0.12639 C 0.22101 -0.13704 0.22639 -0.14005 0.23785 -0.15301 C 0.24254 -0.15834 0.25452 -0.17547 0.25782 -0.18195 C 0.26494 -0.19561 0.27119 -0.21019 0.27778 -0.22408 C 0.28004 -0.22871 0.28316 -0.23241 0.28455 -0.2375 C 0.28907 -0.25556 0.28629 -0.24653 0.29289 -0.26412 C 0.29341 -0.26852 0.29376 -0.27315 0.29445 -0.27755 C 0.29532 -0.28195 0.29688 -0.28635 0.29792 -0.29074 C 0.29844 -0.29375 0.29879 -0.29676 0.29948 -0.29977 C 0.30053 -0.30417 0.30191 -0.30857 0.30278 -0.31297 C 0.30365 -0.31667 0.30382 -0.32037 0.30452 -0.32408 C 0.30504 -0.32709 0.30556 -0.3301 0.30626 -0.33311 C 0.3066 -0.33519 0.30678 -0.33797 0.30782 -0.33959 C 0.30955 -0.3426 0.31251 -0.34375 0.31459 -0.3463 C 0.31598 -0.34815 0.3165 -0.35093 0.31789 -0.35301 C 0.3231 -0.36112 0.32501 -0.3625 0.33126 -0.36852 C 0.3323 -0.37153 0.33351 -0.37431 0.33455 -0.37755 C 0.33525 -0.37963 0.3356 -0.38195 0.33612 -0.38403 C 0.33716 -0.38797 0.33855 -0.39144 0.33959 -0.39514 C 0.34063 -0.39954 0.34289 -0.40857 0.34289 -0.40834 C 0.34376 -0.42917 0.34619 -0.45232 0.34289 -0.47292 C 0.34202 -0.47778 0.33941 -0.48195 0.33785 -0.48635 C 0.33664 -0.49005 0.33612 -0.49422 0.33455 -0.49746 C 0.32639 -0.51436 0.32674 -0.50695 0.31789 -0.52199 C 0.31025 -0.53473 0.3158 -0.53241 0.30626 -0.54422 C 0.30157 -0.54977 0.29462 -0.55278 0.29115 -0.55973 C 0.28681 -0.56852 0.28959 -0.56482 0.28282 -0.57084 C 0.28039 -0.57616 0.27639 -0.58612 0.27292 -0.59074 C 0.27032 -0.59422 0.26702 -0.5963 0.26459 -0.59977 C 0.26303 -0.60162 0.26268 -0.60463 0.26112 -0.60649 C 0.25417 -0.61459 0.25296 -0.61436 0.24619 -0.6176 C 0.24514 -0.61968 0.24445 -0.62269 0.24289 -0.62408 C 0.24098 -0.62593 0.2382 -0.62524 0.23612 -0.62639 C 0.23438 -0.62755 0.23282 -0.62917 0.23126 -0.63079 C 0.22882 -0.63287 0.22691 -0.63588 0.22448 -0.6375 C 0.22136 -0.63959 0.21789 -0.64051 0.21459 -0.6419 C 0.20244 -0.64723 0.21754 -0.64074 0.20278 -0.6463 C 0.19966 -0.64769 0.19445 -0.6507 0.19115 -0.65093 C 0.17344 -0.65209 0.15556 -0.65232 0.13785 -0.65301 L 0.09289 -0.65533 C 0.04653 -0.66042 0.06615 -0.65926 -0.01546 -0.65533 C -0.01719 -0.6551 -0.01893 -0.65417 -0.02049 -0.65301 C -0.02431 -0.65047 -0.02483 -0.64954 -0.02709 -0.6463 " pathEditMode="relative" rAng="0" ptsTypes="AAAAAAAAAAAAAAAAAAAAAAAAAAAAAAAAAAAAAAAAAAAAAAAAAAAAA">
                                      <p:cBhvr>
                                        <p:cTn id="8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24" y="-3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08 -0.6463 L -0.02708 -0.6463 C 0.00885 -0.64306 -0.0151 -0.64653 0.00452 -0.6419 C 0.01112 -0.64051 0.01789 -0.63981 0.02449 -0.6375 C 0.03803 -0.6331 0.02362 -0.63796 0.04116 -0.63079 C 0.04497 -0.62917 0.04897 -0.62778 0.05279 -0.62639 C 0.07918 -0.60532 0.04393 -0.63472 0.06789 -0.61088 C 0.0698 -0.6088 0.07241 -0.60833 0.07449 -0.60648 C 0.08803 -0.59421 0.07761 -0.59977 0.08786 -0.59537 C 0.08942 -0.59306 0.09133 -0.59097 0.09289 -0.58866 C 0.09463 -0.58588 0.09584 -0.58241 0.09775 -0.57963 C 0.09932 -0.57778 0.10122 -0.57685 0.10279 -0.57523 C 0.10643 -0.56088 0.10157 -0.57593 0.10956 -0.56412 C 0.12536 -0.54097 0.11425 -0.54722 0.12622 -0.5419 C 0.12918 -0.53796 0.13282 -0.53403 0.13456 -0.5287 C 0.13543 -0.52569 0.13508 -0.52245 0.13612 -0.51968 C 0.14237 -0.50509 0.14185 -0.51343 0.14619 -0.50185 C 0.14688 -0.49977 0.14688 -0.49722 0.14775 -0.49537 C 0.15088 -0.48912 0.15782 -0.47755 0.15782 -0.47755 C 0.16077 -0.46574 0.15852 -0.47268 0.16616 -0.45741 L 0.16945 -0.45093 C 0.17379 -0.41597 0.16789 -0.45926 0.17449 -0.42407 C 0.17501 -0.42106 0.1757 -0.41829 0.17622 -0.41528 C 0.17675 -0.41157 0.17709 -0.40787 0.17779 -0.40417 C 0.17831 -0.40185 0.179 -0.39977 0.17952 -0.39745 C 0.18022 -0.39375 0.18039 -0.39005 0.18109 -0.38634 C 0.18195 -0.38264 0.18369 -0.37917 0.18456 -0.37523 C 0.18942 -0.3537 0.18247 -0.37384 0.18942 -0.35532 C 0.18977 -0.35324 0.19202 -0.33796 0.19289 -0.33518 C 0.19359 -0.33287 0.19497 -0.33079 0.19619 -0.32847 L 0.19949 -0.31088 L 0.20122 -0.30185 C 0.20018 -0.26551 0.20452 -0.25463 0.19775 -0.23079 C 0.19671 -0.22708 0.1955 -0.22338 0.19445 -0.21968 C 0.19376 -0.21713 0.19237 -0.20718 0.19116 -0.20417 C 0.18977 -0.20093 0.18786 -0.19815 0.18612 -0.19514 C 0.18282 -0.18148 0.1856 -0.19051 0.17449 -0.17083 L 0.17449 -0.17083 C 0.17345 -0.16782 0.17275 -0.16435 0.17119 -0.16181 C 0.1698 -0.15972 0.16754 -0.15926 0.16616 -0.15741 C 0.16425 -0.15486 0.16303 -0.15139 0.16112 -0.14861 C 0.15956 -0.14606 0.15765 -0.14421 0.15609 -0.1419 C 0.15157 -0.13449 0.15157 -0.13333 0.14775 -0.12639 C 0.14619 -0.12338 0.14497 -0.11968 0.14289 -0.11736 C 0.1415 -0.11597 0.13942 -0.11597 0.13786 -0.11528 C 0.13595 -0.11134 0.13161 -0.10231 0.12952 -0.09954 C 0.11633 -0.08218 0.12866 -0.10324 0.11789 -0.08634 C 0.10956 -0.07338 0.11668 -0.08079 0.10782 -0.07292 C 0.10609 -0.0662 0.10643 -0.06528 0.10279 -0.05972 C 0.1014 -0.05718 0.09932 -0.05532 0.09775 -0.05301 C 0.09654 -0.05093 0.09602 -0.04792 0.09445 -0.0463 C 0.09254 -0.04421 0.08994 -0.04375 0.08786 -0.0419 C 0.07605 -0.03056 0.09046 -0.03935 0.07622 -0.02847 C 0.07466 -0.02731 0.07275 -0.02731 0.07119 -0.02639 C 0.06772 -0.02361 0.06494 -0.01898 0.06112 -0.01736 L 0.04619 -0.01065 C 0.04445 -0.00995 0.04254 -0.00972 0.04116 -0.00856 L 0.02119 0.00926 C 0.01945 0.01065 0.01807 0.01296 0.01616 0.01366 C 0.01008 0.01644 0.01268 0.01482 0.00782 0.01829 " pathEditMode="relative" ptsTypes="AAAAAAAAAAAAAAAAAAAAAAAAAAAAAAAAAAAAAAAAAAAAAAAAAAAAAAAAAAAA">
                                      <p:cBhvr>
                                        <p:cTn id="8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72" grpId="0" animBg="1"/>
      <p:bldP spid="60" grpId="0" animBg="1"/>
      <p:bldP spid="60" grpId="1" animBg="1"/>
      <p:bldP spid="60" grpId="2" animBg="1"/>
      <p:bldP spid="45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Безымянный.png"/>
          <p:cNvPicPr>
            <a:picLocks noChangeAspect="1"/>
          </p:cNvPicPr>
          <p:nvPr/>
        </p:nvPicPr>
        <p:blipFill>
          <a:blip r:embed="rId2">
            <a:lum bright="6000" contrast="6000"/>
          </a:blip>
          <a:srcRect l="17939" t="6944" r="17476" b="60653"/>
          <a:stretch>
            <a:fillRect/>
          </a:stretch>
        </p:blipFill>
        <p:spPr>
          <a:xfrm>
            <a:off x="857224" y="571480"/>
            <a:ext cx="2786082" cy="2214578"/>
          </a:xfrm>
          <a:prstGeom prst="rect">
            <a:avLst/>
          </a:prstGeom>
        </p:spPr>
      </p:pic>
      <p:sp>
        <p:nvSpPr>
          <p:cNvPr id="33" name="Овал 32"/>
          <p:cNvSpPr/>
          <p:nvPr/>
        </p:nvSpPr>
        <p:spPr>
          <a:xfrm>
            <a:off x="1714480" y="785794"/>
            <a:ext cx="1500198" cy="1357322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500826" y="4786322"/>
            <a:ext cx="1571636" cy="1572430"/>
            <a:chOff x="6500826" y="4786322"/>
            <a:chExt cx="1571636" cy="1572430"/>
          </a:xfrm>
        </p:grpSpPr>
        <p:sp>
          <p:nvSpPr>
            <p:cNvPr id="56" name="Овал 55"/>
            <p:cNvSpPr/>
            <p:nvPr/>
          </p:nvSpPr>
          <p:spPr>
            <a:xfrm>
              <a:off x="6500826" y="4786322"/>
              <a:ext cx="1571636" cy="157163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D64D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56" idx="0"/>
              <a:endCxn id="56" idx="4"/>
            </p:cNvCxnSpPr>
            <p:nvPr/>
          </p:nvCxnSpPr>
          <p:spPr>
            <a:xfrm rot="16200000" flipH="1">
              <a:off x="6500826" y="5572140"/>
              <a:ext cx="157163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56" idx="2"/>
              <a:endCxn id="56" idx="6"/>
            </p:cNvCxnSpPr>
            <p:nvPr/>
          </p:nvCxnSpPr>
          <p:spPr>
            <a:xfrm rot="10800000" flipH="1">
              <a:off x="6500826" y="5572140"/>
              <a:ext cx="157163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6215868" y="5571346"/>
              <a:ext cx="85725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56" idx="7"/>
              <a:endCxn id="56" idx="5"/>
            </p:cNvCxnSpPr>
            <p:nvPr/>
          </p:nvCxnSpPr>
          <p:spPr>
            <a:xfrm rot="16200000" flipH="1">
              <a:off x="7286644" y="5572140"/>
              <a:ext cx="1111314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2" name="Сердце 51"/>
            <p:cNvSpPr/>
            <p:nvPr/>
          </p:nvSpPr>
          <p:spPr>
            <a:xfrm>
              <a:off x="7429520" y="507207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Сердце 52"/>
            <p:cNvSpPr/>
            <p:nvPr/>
          </p:nvSpPr>
          <p:spPr>
            <a:xfrm>
              <a:off x="6786578" y="578645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Сердце 53"/>
            <p:cNvSpPr/>
            <p:nvPr/>
          </p:nvSpPr>
          <p:spPr>
            <a:xfrm>
              <a:off x="6858016" y="507207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Сердце 54"/>
            <p:cNvSpPr/>
            <p:nvPr/>
          </p:nvSpPr>
          <p:spPr>
            <a:xfrm>
              <a:off x="7429520" y="578645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Овал 22"/>
          <p:cNvSpPr/>
          <p:nvPr/>
        </p:nvSpPr>
        <p:spPr>
          <a:xfrm>
            <a:off x="1714480" y="785794"/>
            <a:ext cx="1500198" cy="135732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9" name="Рисунок 78" descr="Безымянный.png"/>
          <p:cNvPicPr>
            <a:picLocks noChangeAspect="1"/>
          </p:cNvPicPr>
          <p:nvPr/>
        </p:nvPicPr>
        <p:blipFill>
          <a:blip r:embed="rId2"/>
          <a:srcRect l="41262" t="11573" r="24651" b="71068"/>
          <a:stretch>
            <a:fillRect/>
          </a:stretch>
        </p:blipFill>
        <p:spPr>
          <a:xfrm>
            <a:off x="6500826" y="3000372"/>
            <a:ext cx="1571636" cy="1428760"/>
          </a:xfrm>
          <a:prstGeom prst="ellipse">
            <a:avLst/>
          </a:prstGeom>
          <a:ln>
            <a:solidFill>
              <a:srgbClr val="00B050"/>
            </a:solidFill>
          </a:ln>
        </p:spPr>
      </p:pic>
      <p:pic>
        <p:nvPicPr>
          <p:cNvPr id="80" name="Рисунок 79" descr="Безымянный1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609" t="56541" r="21371" b="23162"/>
          <a:stretch>
            <a:fillRect/>
          </a:stretch>
        </p:blipFill>
        <p:spPr>
          <a:xfrm>
            <a:off x="3929058" y="2857496"/>
            <a:ext cx="1643074" cy="1500198"/>
          </a:xfrm>
          <a:prstGeom prst="ellipse">
            <a:avLst/>
          </a:prstGeom>
          <a:ln>
            <a:solidFill>
              <a:srgbClr val="D64D36"/>
            </a:solidFill>
          </a:ln>
        </p:spPr>
      </p:pic>
      <p:pic>
        <p:nvPicPr>
          <p:cNvPr id="81" name="Рисунок 80" descr="Безымянный1.png"/>
          <p:cNvPicPr>
            <a:picLocks noChangeAspect="1"/>
          </p:cNvPicPr>
          <p:nvPr/>
        </p:nvPicPr>
        <p:blipFill>
          <a:blip r:embed="rId3"/>
          <a:srcRect l="5855" t="56629" r="80440" b="19928"/>
          <a:stretch>
            <a:fillRect/>
          </a:stretch>
        </p:blipFill>
        <p:spPr>
          <a:xfrm>
            <a:off x="1071538" y="4929198"/>
            <a:ext cx="1714512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5" name="Рисунок 84" descr="Безымянный1.png"/>
          <p:cNvPicPr>
            <a:picLocks noChangeAspect="1"/>
          </p:cNvPicPr>
          <p:nvPr/>
        </p:nvPicPr>
        <p:blipFill>
          <a:blip r:embed="rId3"/>
          <a:srcRect l="34523" t="10149" r="52381" b="64480"/>
          <a:stretch>
            <a:fillRect/>
          </a:stretch>
        </p:blipFill>
        <p:spPr>
          <a:xfrm>
            <a:off x="3929058" y="5000636"/>
            <a:ext cx="1558029" cy="1428760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7" name="Рисунок 86" descr="Безымянный1.png"/>
          <p:cNvPicPr>
            <a:picLocks noChangeAspect="1"/>
          </p:cNvPicPr>
          <p:nvPr/>
        </p:nvPicPr>
        <p:blipFill>
          <a:blip r:embed="rId3"/>
          <a:srcRect l="64063" t="10040" r="21875" b="68315"/>
          <a:stretch>
            <a:fillRect/>
          </a:stretch>
        </p:blipFill>
        <p:spPr>
          <a:xfrm>
            <a:off x="6286512" y="642918"/>
            <a:ext cx="1643074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8" name="Рисунок 87" descr="Безымянный1.png"/>
          <p:cNvPicPr>
            <a:picLocks noChangeAspect="1"/>
          </p:cNvPicPr>
          <p:nvPr/>
        </p:nvPicPr>
        <p:blipFill>
          <a:blip r:embed="rId3"/>
          <a:srcRect l="33594" t="54995" r="52344" b="20030"/>
          <a:stretch>
            <a:fillRect/>
          </a:stretch>
        </p:blipFill>
        <p:spPr>
          <a:xfrm>
            <a:off x="3929058" y="642918"/>
            <a:ext cx="1643074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9" name="Рисунок 88" descr="Безымянный1.png"/>
          <p:cNvPicPr>
            <a:picLocks noChangeAspect="1"/>
          </p:cNvPicPr>
          <p:nvPr/>
        </p:nvPicPr>
        <p:blipFill>
          <a:blip r:embed="rId3"/>
          <a:srcRect l="3906" t="10040" r="81250" b="66650"/>
          <a:stretch>
            <a:fillRect/>
          </a:stretch>
        </p:blipFill>
        <p:spPr>
          <a:xfrm>
            <a:off x="857224" y="2928934"/>
            <a:ext cx="1643074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sp>
        <p:nvSpPr>
          <p:cNvPr id="21" name="Прямоугольник 20"/>
          <p:cNvSpPr/>
          <p:nvPr/>
        </p:nvSpPr>
        <p:spPr>
          <a:xfrm>
            <a:off x="709058" y="2827119"/>
            <a:ext cx="8163622" cy="4180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761653" y="417773"/>
            <a:ext cx="5111027" cy="6379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24 0.01597 L -0.01424 0.01621 C -0.00591 0.01366 0.00347 0.01505 0.01076 0.00926 C 0.01354 0.00695 0.01614 0.0044 0.01909 0.00255 C 0.02066 0.00139 0.02239 0.00139 0.02396 0.00023 C 0.02587 -0.00092 0.02725 -0.00301 0.02899 -0.00416 C 0.03177 -0.00602 0.03455 -0.00694 0.03732 -0.00856 C 0.05868 -0.02176 0.04253 -0.01389 0.06076 -0.02199 C 0.07066 -0.03518 0.05972 -0.02245 0.07396 -0.0331 C 0.07639 -0.03472 0.07812 -0.03796 0.08073 -0.03958 C 0.08385 -0.0419 0.0875 -0.04213 0.09062 -0.04421 C 0.09253 -0.04514 0.09392 -0.04745 0.09566 -0.04861 C 0.09843 -0.05046 0.10139 -0.05115 0.10399 -0.05301 C 0.10694 -0.05486 0.10972 -0.05717 0.11232 -0.05972 C 0.11684 -0.06389 0.12048 -0.07037 0.12569 -0.07291 C 0.12847 -0.07453 0.13142 -0.07546 0.13402 -0.07754 C 0.14166 -0.08356 0.14253 -0.08773 0.14896 -0.09514 C 0.15486 -0.10208 0.15573 -0.10208 0.16232 -0.10625 C 0.17066 -0.12291 0.16007 -0.10254 0.17066 -0.11967 C 0.17187 -0.12176 0.17274 -0.1243 0.17396 -0.12639 C 0.17621 -0.13009 0.17864 -0.13356 0.18073 -0.1375 C 0.18767 -0.15139 0.18125 -0.1412 0.18576 -0.15301 C 0.18663 -0.15532 0.18784 -0.1574 0.18906 -0.15972 C 0.18958 -0.16342 0.19062 -0.16713 0.19062 -0.17083 C 0.19062 -0.26944 0.19323 -0.21759 0.18732 -0.25301 C 0.18611 -0.26018 0.18611 -0.26435 0.18402 -0.27083 C 0.18333 -0.27268 0.17916 -0.28449 0.17743 -0.28634 C 0.17604 -0.28773 0.17396 -0.28773 0.17239 -0.28865 C 0.17014 -0.28981 0.16753 -0.2912 0.16562 -0.29305 C 0.16267 -0.2956 0.16024 -0.29907 0.15729 -0.30185 C 0.15416 -0.30509 0.1493 -0.30903 0.14566 -0.31088 C 0.14357 -0.3118 0.14132 -0.31227 0.13906 -0.31296 C 0.12725 -0.32338 0.14218 -0.31134 0.12569 -0.31967 C 0.12378 -0.3206 0.12257 -0.32315 0.12066 -0.32407 C 0.11857 -0.32523 0.11632 -0.32592 0.11406 -0.32639 C 0.10191 -0.32893 0.1026 -0.32847 0.09236 -0.32847 " pathEditMode="relative" rAng="0" ptsTypes="AAAAAAAAAAAAAAAAAAAAAAAAAAAAAAAAAA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236 -0.32847 L 0.09236 -0.32847 C 0.09514 -0.32685 0.10903 -0.31875 0.11406 -0.31296 C 0.11597 -0.31111 0.11736 -0.30833 0.1191 -0.30625 C 0.12622 -0.29838 0.1224 -0.30578 0.12917 -0.29514 C 0.13195 -0.29051 0.13368 -0.28518 0.13577 -0.27963 C 0.14149 -0.23403 0.13403 -0.29074 0.13906 -0.25741 C 0.14097 -0.24514 0.1408 -0.24143 0.14236 -0.22847 C 0.14601 -0.20023 0.14219 -0.24004 0.14583 -0.19745 C 0.14514 -0.17523 0.14514 -0.15301 0.1441 -0.13078 C 0.14393 -0.12778 0.14288 -0.125 0.14236 -0.12199 C 0.14167 -0.11759 0.14149 -0.11296 0.1408 -0.10856 C 0.13976 -0.1037 0.13681 -0.0912 0.13403 -0.08634 C 0.13264 -0.08379 0.13056 -0.08217 0.12917 -0.07963 C 0.12726 -0.07685 0.12604 -0.07338 0.12413 -0.07083 C 0.12205 -0.06828 0.11945 -0.06666 0.11736 -0.06412 C 0.09445 -0.03657 0.11632 -0.05949 0.10243 -0.04629 C 0.10018 -0.04421 0.09827 -0.04143 0.09583 -0.03958 C 0.09375 -0.03842 0.09132 -0.03819 0.08906 -0.0375 C 0.07899 -0.01967 0.08976 -0.03588 0.07743 -0.02407 C 0.07552 -0.02222 0.07431 -0.01944 0.0724 -0.01736 C 0.06927 -0.01412 0.0658 -0.01157 0.0625 -0.00856 C 0.06077 -0.00717 0.05938 -0.00486 0.05747 -0.00416 C 0.05538 -0.00347 0.04809 -0.00139 0.04583 0.00023 C 0.03906 0.00486 0.04063 0.00834 0.03073 0.00926 L 0.00417 0.01134 C 0.00191 0.01227 -0.00035 0.01273 -0.0026 0.01366 C -0.00417 0.01435 -0.00746 0.01597 -0.00746 0.01597 " pathEditMode="relative" ptsTypes="AAAAAAAAAAAAAAAAAAAAAAAAAAAA">
                                      <p:cBhvr>
                                        <p:cTn id="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7.40741E-7 L -0.00347 0.00023 C 0.00208 -0.0037 0.00764 -0.00718 0.01319 -0.01111 C 0.02187 -0.01806 0.02135 -0.02384 0.03316 -0.02894 C 0.03646 -0.03056 0.03993 -0.03148 0.04305 -0.03333 C 0.05 -0.0375 0.05607 -0.04329 0.06319 -0.04676 C 0.06753 -0.04907 0.07205 -0.05093 0.07639 -0.05347 C 0.08107 -0.05602 0.08524 -0.05995 0.08975 -0.06227 C 0.09357 -0.06435 0.09757 -0.06528 0.10139 -0.06667 C 0.10486 -0.06806 0.10816 -0.06991 0.11146 -0.0713 C 0.13628 -0.08148 0.11423 -0.07176 0.12812 -0.07778 C 0.13264 -0.08241 0.13628 -0.08542 0.13975 -0.0912 C 0.14271 -0.0963 0.14531 -0.10162 0.14809 -0.10671 C 0.15677 -0.14144 0.14548 -0.09838 0.15642 -0.13333 C 0.15781 -0.13773 0.15816 -0.14259 0.15972 -0.14676 C 0.16111 -0.15 0.16319 -0.15255 0.16475 -0.15556 C 0.18559 -0.19722 0.15729 -0.14167 0.17309 -0.1757 C 0.17465 -0.1787 0.17639 -0.18148 0.17812 -0.18449 C 0.17951 -0.19028 0.18107 -0.19699 0.18316 -0.20232 C 0.19114 -0.22384 0.18107 -0.18935 0.18975 -0.22014 C 0.19045 -0.22222 0.19097 -0.22454 0.19149 -0.22685 C 0.19271 -0.23264 0.19219 -0.23935 0.19479 -0.24445 C 0.19583 -0.24676 0.19722 -0.24884 0.19809 -0.25116 C 0.20503 -0.26968 0.19878 -0.25556 0.20312 -0.26898 C 0.20416 -0.27199 0.20555 -0.27477 0.20642 -0.27778 C 0.20729 -0.28079 0.20746 -0.2838 0.20816 -0.28681 C 0.20868 -0.28912 0.2092 -0.2912 0.20972 -0.29352 C 0.21041 -0.29931 0.21059 -0.30532 0.21146 -0.31111 C 0.2118 -0.31343 0.21267 -0.31551 0.21319 -0.31782 C 0.21389 -0.32153 0.21406 -0.32523 0.21475 -0.32894 C 0.21528 -0.33125 0.21597 -0.33333 0.21649 -0.33565 C 0.21719 -0.33866 0.21753 -0.34167 0.21823 -0.34445 C 0.21753 -0.38982 0.21805 -0.43495 0.21649 -0.48009 C 0.21632 -0.48333 0.21406 -0.48588 0.21319 -0.48889 C 0.2125 -0.4912 0.21232 -0.49352 0.21146 -0.4956 C 0.21024 -0.49884 0.20434 -0.50926 0.20312 -0.51111 C 0.19531 -0.54236 0.20486 -0.51134 0.19479 -0.53125 C 0.19375 -0.5331 0.19392 -0.53565 0.19305 -0.53796 C 0.1908 -0.54375 0.1835 -0.5544 0.18142 -0.55787 C 0.18021 -0.55995 0.17951 -0.56273 0.17812 -0.56458 C 0.17621 -0.56713 0.17344 -0.56875 0.17153 -0.5713 C 0.15486 -0.59144 0.16475 -0.58611 0.15312 -0.5912 C 0.14948 -0.59607 0.14774 -0.59931 0.14305 -0.60232 C 0.13906 -0.60509 0.13576 -0.60463 0.13142 -0.60671 C 0.12899 -0.60787 0.12309 -0.6132 0.11979 -0.61343 C 0.10156 -0.61482 0.08316 -0.61551 0.06475 -0.61551 " pathEditMode="relative" rAng="0" ptsTypes="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76" y="-3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76 -0.61551 L 0.06476 -0.61551 L 0.08143 -0.60232 C 0.08316 -0.60093 0.0849 -0.59954 0.08646 -0.59792 C 0.09045 -0.59283 0.09341 -0.58611 0.09809 -0.58218 C 0.10087 -0.58009 0.10365 -0.57778 0.10643 -0.5757 C 0.10868 -0.57408 0.11094 -0.57292 0.1132 -0.57107 C 0.11945 -0.56621 0.11927 -0.56459 0.12639 -0.55787 C 0.12917 -0.55533 0.13212 -0.55347 0.13472 -0.55116 C 0.13646 -0.54977 0.13837 -0.54861 0.13976 -0.54676 C 0.15226 -0.53009 0.13802 -0.54398 0.14983 -0.53334 C 0.15295 -0.52709 0.15538 -0.52269 0.15816 -0.51551 L 0.16806 -0.48889 L 0.17309 -0.4757 C 0.17483 -0.47107 0.17691 -0.4669 0.17813 -0.46227 C 0.18229 -0.44537 0.17934 -0.45278 0.18646 -0.44005 C 0.19028 -0.42014 0.18507 -0.44352 0.19306 -0.42014 C 0.19462 -0.41574 0.19653 -0.40671 0.19653 -0.40671 C 0.20052 -0.36296 0.19896 -0.3831 0.20156 -0.34676 C 0.20087 -0.3007 0.20087 -0.25486 0.19983 -0.2088 C 0.19966 -0.20301 0.19844 -0.19699 0.19809 -0.19121 C 0.1974 -0.17477 0.1974 -0.15857 0.19653 -0.14213 C 0.19618 -0.13611 0.19427 -0.13218 0.19306 -0.12662 C 0.19254 -0.12292 0.19236 -0.11921 0.1915 -0.11551 C 0.18889 -0.10417 0.18802 -0.10579 0.18472 -0.0956 C 0.18264 -0.08866 0.18299 -0.08472 0.17986 -0.07778 C 0.17639 -0.07037 0.16771 -0.05671 0.1632 -0.04884 C 0.16146 -0.04607 0.15972 -0.04306 0.15816 -0.04005 C 0.15591 -0.03565 0.15469 -0.02986 0.15139 -0.02662 C 0.14236 -0.01759 0.1474 -0.0213 0.13646 -0.01551 C 0.13472 -0.01343 0.13334 -0.01065 0.13143 -0.0088 C 0.12552 -0.00324 0.12466 -0.00509 0.11806 -0.00232 C 0.11528 -0.00093 0.11268 0.00116 0.10972 0.00231 C 0.10434 0.00416 0.09844 0.0044 0.09306 0.00671 C 0.08733 0.00926 0.08264 0.01134 0.07639 0.01342 C 0.07309 0.01435 0.06979 0.01458 0.0665 0.01551 C 0.06476 0.01597 0.0632 0.01736 0.06146 0.01782 C 0.05591 0.01944 0.05018 0.01991 0.04479 0.02222 C 0.04045 0.02407 0.03768 0.02546 0.03316 0.02662 C 0.02917 0.02754 0.02535 0.02824 0.02136 0.02893 L 0.00816 0.03125 " pathEditMode="relative" ptsTypes="AAAAAAAAAAAAAAAAAAAAAAAAAAAAAAAAAAAAAAAAA">
                                      <p:cBhvr>
                                        <p:cTn id="17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01806 L -0.00538 -0.01782 C -0.00607 0.00741 -0.00399 0.03588 -0.00885 0.0618 C -0.0092 0.06412 -0.01006 0.0662 -0.01041 0.06852 C -0.01232 0.07685 -0.01215 0.08032 -0.01545 0.08843 C -0.01684 0.09167 -0.01875 0.09444 -0.02048 0.09745 C -0.02465 0.11412 -0.01892 0.09352 -0.02552 0.11065 C -0.02621 0.11273 -0.02621 0.11528 -0.02708 0.11736 C -0.02899 0.1213 -0.03159 0.12477 -0.03385 0.12847 C -0.04461 0.14792 -0.02291 0.1162 -0.05208 0.15509 C -0.05434 0.1581 -0.05625 0.1618 -0.05885 0.16412 L -0.06875 0.17292 C -0.07204 0.17593 -0.07569 0.17847 -0.07881 0.18171 C -0.08159 0.18472 -0.0842 0.18819 -0.08715 0.19074 C -0.08854 0.1919 -0.09062 0.1919 -0.09218 0.19282 C -0.09392 0.19398 -0.09531 0.19606 -0.09704 0.19745 C -0.09878 0.19838 -0.10052 0.19861 -0.10208 0.19954 C -0.11562 0.20856 -0.09756 0.2 -0.11371 0.20625 C -0.11822 0.20787 -0.12135 0.20972 -0.12552 0.21296 C -0.12881 0.21574 -0.13159 0.22014 -0.13541 0.22176 C -0.14166 0.22454 -0.14114 0.22454 -0.14878 0.22616 C -0.15659 0.22778 -0.17204 0.23079 -0.17204 0.23102 C -0.17239 0.23055 -0.20034 0.22917 -0.20711 0.22616 C -0.20902 0.22546 -0.21041 0.22292 -0.21215 0.22176 C -0.21371 0.22083 -0.21545 0.22037 -0.21718 0.21968 C -0.22013 0.20787 -0.21684 0.21736 -0.22378 0.20625 C -0.225 0.20417 -0.22586 0.20162 -0.22708 0.19954 C -0.22864 0.19722 -0.23072 0.19537 -0.23211 0.19282 C -0.2335 0.19028 -0.2342 0.1868 -0.23541 0.18403 C -0.23958 0.175 -0.24253 0.16991 -0.24704 0.1618 C -0.25086 0.14653 -0.24652 0.16551 -0.25052 0.14398 C -0.25086 0.14167 -0.25156 0.13958 -0.25208 0.13727 C -0.25277 0.13449 -0.25329 0.13148 -0.25381 0.12847 C -0.25625 0.0993 -0.25625 0.1088 -0.25381 0.0706 C -0.25347 0.0662 -0.2526 0.0618 -0.25208 0.05741 C -0.25156 0.05208 -0.25104 0.04699 -0.25052 0.0419 C -0.25 0.03819 -0.24947 0.03449 -0.24878 0.03079 C -0.24704 0.01991 -0.24704 0.02523 -0.24704 0.01968 " pathEditMode="relative" rAng="0" ptsTypes="AAAAAAAAAAAAAAAAAAAAAAAAAAAAAAAAAAAAAA">
                                      <p:cBhvr>
                                        <p:cTn id="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17" y="1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704 0.01968 L -0.24704 0.01968 C -0.24652 0.02639 -0.24635 0.0331 -0.24548 0.03982 C -0.24513 0.04213 -0.24426 0.04421 -0.24374 0.0463 C -0.24322 0.04931 -0.2427 0.05232 -0.24218 0.05532 C -0.24166 0.05764 -0.24096 0.05972 -0.24044 0.06204 C -0.23923 0.06782 -0.23819 0.07384 -0.23715 0.07963 C -0.23298 0.10139 -0.23801 0.07431 -0.23385 0.09977 C -0.23333 0.10278 -0.23298 0.10579 -0.23211 0.10857 C -0.23124 0.11181 -0.22985 0.11458 -0.22881 0.11759 C -0.22829 0.1213 -0.22812 0.125 -0.22708 0.12847 C -0.22638 0.13102 -0.22447 0.13264 -0.22378 0.13519 C -0.22221 0.14097 -0.22256 0.14745 -0.22048 0.15301 C -0.21944 0.15602 -0.21805 0.1588 -0.21718 0.16181 C -0.21579 0.1662 -0.21492 0.17083 -0.21388 0.17523 C -0.21319 0.17755 -0.21319 0.17986 -0.21215 0.18194 C -0.2111 0.18403 -0.20971 0.18611 -0.20885 0.18866 C -0.20503 0.19861 -0.20971 0.19236 -0.20381 0.20185 C -0.19721 0.2125 -0.20103 0.20509 -0.19374 0.21296 C -0.19201 0.21505 -0.19062 0.21759 -0.18888 0.21968 C -0.18732 0.2213 -0.18558 0.22269 -0.18385 0.22407 C -0.17829 0.22824 -0.17482 0.22986 -0.16874 0.2331 C -0.15103 0.23218 -0.13315 0.23194 -0.11544 0.23079 C -0.10989 0.23032 -0.10121 0.22778 -0.09548 0.22639 C -0.09322 0.22477 -0.09114 0.22292 -0.08888 0.22199 C -0.08194 0.21921 -0.07517 0.22083 -0.06874 0.21528 C -0.06492 0.21181 -0.06076 0.20833 -0.05711 0.20417 C -0.046 0.1912 -0.05815 0.20278 -0.04721 0.19306 C -0.04444 0.18194 -0.04687 0.18958 -0.04044 0.17755 C -0.03819 0.17315 -0.0361 0.16852 -0.03385 0.16412 C -0.03124 0.1588 -0.02864 0.15347 -0.02551 0.14861 C -0.02395 0.1463 -0.02204 0.14421 -0.02048 0.1419 C -0.01371 0.13102 -0.02117 0.13912 -0.01215 0.12847 C -0.00954 0.12546 -0.00659 0.12245 -0.00381 0.11968 C -0.00225 0.11806 -0.00034 0.1169 0.00122 0.11528 C 0.00539 0.11065 0.00817 0.10556 0.01112 0.09977 C 0.01355 0.09537 0.0165 0.09144 0.01789 0.08634 L 0.02292 0.06644 L 0.02449 0.05972 C 0.02501 0.05741 0.0257 0.05532 0.02622 0.05301 C 0.02674 0.05023 0.02831 0.04074 0.02952 0.0375 C 0.03039 0.03519 0.03195 0.03333 0.03282 0.03079 C 0.0389 0.0125 0.03265 0.02222 0.03959 0.01319 " pathEditMode="relative" ptsTypes="AAAAAAAAAAAAAAAAAAAAAAAAAAAAAAAAAAAAAAAAAAA">
                                      <p:cBhvr>
                                        <p:cTn id="2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1574 L -4.44444E-6 0.01597 C 0.00556 0.00902 0.01129 0.00231 0.01667 -0.0044 C 0.01893 -0.00718 0.02084 -0.01065 0.02344 -0.0132 C 0.02587 -0.01598 0.029 -0.01783 0.03178 -0.01991 C 0.03334 -0.02292 0.03473 -0.02616 0.03664 -0.02894 C 0.04514 -0.04005 0.04219 -0.03056 0.05 -0.04445 C 0.05157 -0.04699 0.05174 -0.0507 0.0533 -0.05324 C 0.05521 -0.05602 0.05799 -0.05741 0.06007 -0.05996 C 0.06424 -0.06551 0.06684 -0.07362 0.06997 -0.07987 C 0.07153 -0.08311 0.07344 -0.08588 0.075 -0.08889 C 0.07917 -0.10556 0.07362 -0.08496 0.08004 -0.10209 C 0.08091 -0.10417 0.08108 -0.10672 0.08178 -0.1088 C 0.08264 -0.11181 0.08421 -0.11459 0.08507 -0.11783 C 0.08629 -0.12223 0.0875 -0.13357 0.08837 -0.13774 C 0.08872 -0.14005 0.08941 -0.14213 0.09011 -0.14445 C 0.09254 -0.1669 0.09306 -0.16551 0.09011 -0.19561 C 0.08959 -0.20024 0.08785 -0.2044 0.08664 -0.2088 C 0.08282 -0.22454 0.08785 -0.2051 0.08178 -0.22431 C 0.08108 -0.22662 0.08073 -0.22894 0.08004 -0.23102 C 0.079 -0.23403 0.07761 -0.23681 0.07674 -0.24005 C 0.07205 -0.25649 0.07848 -0.24213 0.07171 -0.25556 C 0.07066 -0.26088 0.0691 -0.27107 0.06667 -0.27547 C 0.06389 -0.28056 0.05886 -0.28334 0.05678 -0.28889 C 0.05573 -0.29144 0.05209 -0.30209 0.05 -0.3044 C 0.04705 -0.30787 0.04358 -0.31088 0.04011 -0.31343 C 0.03403 -0.31737 0.03403 -0.31783 0.0283 -0.31991 C 0.01632 -0.32454 0.02709 -0.31991 0.01337 -0.32454 C 0.01164 -0.325 0.01007 -0.32662 0.00834 -0.32662 C -0.02048 -0.32801 -0.04947 -0.32824 -0.07829 -0.32894 C -0.08941 -0.32963 -0.10052 -0.33102 -0.11163 -0.33102 C -0.21892 -0.33102 -0.19635 -0.33311 -0.25329 -0.32662 C -0.25885 -0.32431 -0.25659 -0.32454 -0.25989 -0.32454 " pathEditMode="relative" rAng="0" ptsTypes="AAAAAAAAAAAAAAAAAAAAAAAAAAAAAAAAA">
                                      <p:cBhvr>
                                        <p:cTn id="3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3" y="-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989 -0.32454 L -0.25989 -0.32454 C -0.25277 -0.32523 -0.24548 -0.32662 -0.23836 -0.32662 C -0.14044 -0.32662 -0.15642 -0.32755 -0.09999 -0.32222 C -0.09774 -0.32083 -0.09565 -0.31898 -0.09322 -0.31782 C -0.0868 -0.31412 -0.08767 -0.3169 -0.08003 -0.31111 C -0.05485 -0.29259 -0.09426 -0.31736 -0.06492 -0.29768 C -0.06232 -0.29606 -0.05919 -0.29537 -0.05659 -0.29329 C -0.05364 -0.29097 -0.05121 -0.28727 -0.04826 -0.28449 C -0.04669 -0.28287 -0.04479 -0.28171 -0.04322 -0.28009 C -0.04149 -0.27801 -0.0401 -0.27546 -0.03836 -0.27338 C -0.03229 -0.26643 -0.02551 -0.26088 -0.01996 -0.25324 C -0.01822 -0.25116 -0.01683 -0.24861 -0.01492 -0.24676 C -0.01336 -0.24491 -0.01145 -0.24398 -0.00989 -0.24213 C -0.0059 -0.23727 -0.0026 -0.23125 0.00174 -0.22662 C 0.00452 -0.22361 0.00747 -0.22106 0.01008 -0.21782 C 0.02466 -0.19838 -0.00173 -0.22616 0.01997 -0.2044 C 0.02067 -0.20231 0.02084 -0.2 0.02171 -0.19768 C 0.02258 -0.19537 0.02396 -0.19329 0.02501 -0.1912 C 0.02674 -0.1875 0.02865 -0.1838 0.03004 -0.18009 C 0.03143 -0.17639 0.03195 -0.17245 0.03334 -0.16898 C 0.03803 -0.1581 0.04289 -0.14954 0.04844 -0.14005 C 0.05261 -0.12315 0.04688 -0.14398 0.05331 -0.12662 C 0.05504 -0.12222 0.05608 -0.11319 0.05678 -0.1088 C 0.05782 -0.08009 0.0599 -0.05741 0.05678 -0.02893 C 0.05643 -0.02616 0.05452 -0.02454 0.05331 -0.02222 C 0.05261 -0.01782 0.05192 -0.00972 0.04844 -0.00671 C 0.04653 -0.00509 0.04393 -0.00532 0.04167 -0.0044 C 0.03994 -0.00393 0.0382 -0.00347 0.03664 -0.00231 C 0.03317 0.00046 0.03004 0.0037 0.02674 0.00671 C 0.02501 0.0081 0.0231 0.00926 0.02171 0.01111 C 0.01997 0.01343 0.01858 0.01574 0.01667 0.01782 C 0.00539 0.03032 0.01528 0.01736 0.01008 0.02454 " pathEditMode="relative" ptsTypes="AAAAAAAAAAAAAAAAAAAAAAAAAAAAAAAAA">
                                      <p:cBhvr>
                                        <p:cTn id="3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79 0.02338 L -0.01979 0.02361 C 0.02673 -0.00439 -0.03299 0.02963 0.0085 0.00996 C 0.01215 0.00834 0.0151 0.0051 0.01857 0.00324 C 0.02882 -0.00231 0.02951 -0.00046 0.04027 -0.00555 C 0.04427 -0.0074 0.04809 -0.00995 0.05191 -0.01227 C 0.05538 -0.01435 0.0585 -0.01689 0.06198 -0.01898 C 0.0658 -0.02129 0.06979 -0.02291 0.07361 -0.02569 C 0.07934 -0.02963 0.09027 -0.03889 0.09027 -0.03865 C 0.0967 -0.05185 0.08993 -0.04027 0.09861 -0.05 C 0.10104 -0.05277 0.1033 -0.05578 0.10521 -0.05902 C 0.10659 -0.06088 0.10712 -0.06389 0.10868 -0.06551 C 0.11007 -0.06713 0.11198 -0.06713 0.11354 -0.06782 C 0.12205 -0.09027 0.11146 -0.06574 0.12187 -0.08125 C 0.12621 -0.0875 0.12847 -0.09606 0.13368 -0.10115 C 0.13576 -0.10347 0.13819 -0.10509 0.14027 -0.10787 C 0.14462 -0.11412 0.14809 -0.12106 0.15191 -0.12777 C 0.15416 -0.13171 0.16267 -0.14699 0.16354 -0.15 C 0.16545 -0.15764 0.16527 -0.15787 0.16857 -0.16551 C 0.16944 -0.16805 0.17118 -0.1699 0.17187 -0.17222 C 0.17604 -0.18449 0.17673 -0.19676 0.17864 -0.20995 C 0.17916 -0.25671 0.18021 -0.30347 0.18021 -0.35 C 0.18021 -0.37384 0.17968 -0.39745 0.17864 -0.42106 C 0.17708 -0.45208 0.1776 -0.43935 0.17187 -0.45671 C 0.16944 -0.46412 0.16927 -0.47338 0.16527 -0.47893 C 0.16354 -0.48125 0.1618 -0.4831 0.16024 -0.48564 C 0.15677 -0.49143 0.15468 -0.49884 0.15034 -0.50347 C 0.14583 -0.50787 0.1408 -0.51157 0.13698 -0.51666 C 0.13073 -0.525 0.1342 -0.52245 0.12691 -0.52569 C 0.12239 -0.53171 0.12083 -0.53426 0.11527 -0.53889 C 0.11319 -0.54074 0.11076 -0.54166 0.10868 -0.54328 C 0.10521 -0.54606 0.10243 -0.55069 0.09861 -0.55231 C 0.09687 -0.55301 0.09514 -0.55347 0.09357 -0.55439 C 0.09184 -0.55578 0.09045 -0.55787 0.08854 -0.55902 C 0.08316 -0.56227 0.07725 -0.56435 0.07187 -0.56782 C 0.06857 -0.57014 0.06527 -0.57199 0.06198 -0.57453 C 0.06024 -0.57592 0.05885 -0.57801 0.05694 -0.57893 C 0.05208 -0.58171 0.04635 -0.58171 0.04201 -0.58564 C 0.03698 -0.59004 0.0375 -0.59051 0.03194 -0.59236 C 0.01823 -0.59676 0.02882 -0.59213 0.01684 -0.59676 C 0.01024 -0.5993 0.01215 -0.59977 0.00364 -0.60115 C -0.00799 -0.60301 -0.01979 -0.60301 -0.03143 -0.60555 C -0.03802 -0.60717 -0.04479 -0.60787 -0.05139 -0.60995 C -0.05365 -0.61088 -0.05591 -0.6118 -0.05816 -0.61227 C -0.06354 -0.61342 -0.06927 -0.61365 -0.07483 -0.61458 C -0.08195 -0.61574 -0.08924 -0.61759 -0.09636 -0.61898 C -0.11233 -0.62176 -0.11788 -0.62106 -0.13473 -0.62338 C -0.13872 -0.62384 -0.14254 -0.625 -0.14653 -0.62569 C -0.15365 -0.62662 -0.16094 -0.62708 -0.16806 -0.62777 L -0.20139 -0.63217 L -0.22639 -0.63009 C -0.24723 -0.62777 -0.23594 -0.62777 -0.24306 -0.62777 " pathEditMode="relative" rAng="0" ptsTypes="AAAAAAAAAAAAAAAAAAAAAAAAAAAAAAAAAAAAAAAAAAAAAAAAAAAA">
                                      <p:cBhvr>
                                        <p:cTn id="3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" y="-3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306 -0.62777 L -0.24306 -0.62777 C -0.2382 -0.62847 -0.23316 -0.62985 -0.22813 -0.62985 C -0.20747 -0.62985 -0.20296 -0.6287 -0.18646 -0.62546 C -0.16702 -0.61689 -0.18646 -0.62453 -0.16476 -0.61874 C -0.16025 -0.61759 -0.15591 -0.6162 -0.15157 -0.61435 C -0.14809 -0.61319 -0.14497 -0.6111 -0.1415 -0.60995 C -0.13768 -0.60879 -0.13368 -0.60856 -0.12987 -0.60763 C -0.12657 -0.60624 -0.12309 -0.60485 -0.1198 -0.60323 C -0.11702 -0.60185 -0.11441 -0.59999 -0.11146 -0.59884 C -0.10712 -0.59698 -0.10261 -0.59583 -0.09809 -0.59444 C -0.09653 -0.59282 -0.09462 -0.59166 -0.09323 -0.59004 C -0.09132 -0.58796 -0.09011 -0.58518 -0.0882 -0.58333 C -0.08612 -0.58148 -0.08351 -0.58078 -0.08143 -0.57893 C -0.079 -0.57638 -0.07726 -0.57268 -0.07483 -0.5699 C -0.07171 -0.56666 -0.06789 -0.56435 -0.06476 -0.5611 C -0.05365 -0.54884 -0.05417 -0.5405 -0.0382 -0.52985 C -0.03368 -0.52708 -0.029 -0.52476 -0.02483 -0.52106 C -0.02223 -0.51874 -0.02049 -0.51481 -0.01823 -0.51226 C -0.01337 -0.50671 -0.00764 -0.50254 -0.00313 -0.49652 C -0.00087 -0.49374 0.00104 -0.4905 0.00347 -0.48773 C 0.00503 -0.4861 0.00711 -0.48518 0.0085 -0.48333 C 0.01041 -0.48055 0.01163 -0.47708 0.01354 -0.4743 C 0.01614 -0.47036 0.01927 -0.46712 0.02187 -0.46319 C 0.02586 -0.45717 0.02586 -0.45323 0.02847 -0.4456 C 0.02951 -0.44259 0.0309 -0.43958 0.03177 -0.43657 C 0.04322 -0.40115 0.0342 -0.42569 0.04184 -0.40555 C 0.04687 -0.36874 0.04253 -0.39328 0.04843 -0.36782 C 0.04965 -0.36249 0.05017 -0.35717 0.05191 -0.35208 C 0.05364 -0.34675 0.05677 -0.34212 0.0585 -0.33657 C 0.06007 -0.33171 0.06059 -0.32615 0.0618 -0.32106 C 0.06284 -0.31666 0.06388 -0.31203 0.0651 -0.30763 C 0.06614 -0.30393 0.06753 -0.30046 0.06857 -0.29652 C 0.06927 -0.29374 0.06927 -0.2905 0.07013 -0.28773 C 0.071 -0.28448 0.07257 -0.28194 0.07343 -0.2787 C 0.07534 -0.27291 0.07586 -0.26759 0.07691 -0.2611 C 0.07621 -0.23726 0.07586 -0.21365 0.07517 -0.18981 C 0.0743 -0.15786 0.0743 -0.15161 0.07187 -0.12546 C 0.07135 -0.12036 0.07083 -0.11504 0.07013 -0.10995 C 0.06979 -0.10694 0.06909 -0.10393 0.06857 -0.10092 C 0.06788 -0.07592 0.06822 -0.05046 0.06684 -0.02546 C 0.06649 -0.02083 0.06545 -0.01597 0.06354 -0.01203 C 0.05954 -0.00439 0.05729 0.00232 0.05191 0.00788 C 0.04861 0.01112 0.04184 0.0169 0.04184 0.0169 " pathEditMode="relative" ptsTypes="AAAAAAAAAAAAAAAAAAAAAAAAAAAAAAAAAAAAAAAAAAAA">
                                      <p:cBhvr>
                                        <p:cTn id="4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8.33333E-7 1.85185E-6 C -0.00452 -0.00672 -0.00851 -0.01412 -0.01337 -0.02014 C -0.01528 -0.02222 -0.01789 -0.02292 -0.02014 -0.02454 C -0.03507 -0.03588 -0.01389 -0.02222 -0.03177 -0.03125 C -0.03403 -0.03241 -0.03611 -0.03426 -0.03837 -0.03565 C -0.04167 -0.03727 -0.04514 -0.03843 -0.04844 -0.04005 C -0.05122 -0.04144 -0.054 -0.04329 -0.05677 -0.04445 C -0.06181 -0.04676 -0.06858 -0.04792 -0.07344 -0.04885 C -0.08316 -0.05741 -0.07379 -0.05047 -0.09011 -0.05556 C -0.09358 -0.05672 -0.09671 -0.05926 -0.10018 -0.05996 C -0.104 -0.06065 -0.10799 -0.06135 -0.11181 -0.06227 C -0.11962 -0.06389 -0.12171 -0.06551 -0.13004 -0.06667 C -0.13681 -0.0676 -0.14341 -0.06783 -0.15018 -0.06898 C -0.1573 -0.06991 -0.17726 -0.07454 -0.18177 -0.07547 C -0.18507 -0.07616 -0.18855 -0.07662 -0.19184 -0.07778 C -0.1941 -0.07847 -0.19618 -0.0794 -0.19844 -0.07986 C -0.20348 -0.08102 -0.20851 -0.08125 -0.21355 -0.08218 C -0.24115 -0.08704 -0.19827 -0.08148 -0.24341 -0.08658 C -0.24618 -0.08727 -0.24896 -0.08843 -0.25174 -0.08889 C -0.28577 -0.09306 -0.29341 -0.09051 -0.33351 -0.08889 C -0.34011 -0.0882 -0.34688 -0.08773 -0.35348 -0.08658 C -0.35573 -0.08635 -0.35799 -0.08496 -0.36025 -0.08449 C -0.36893 -0.08172 -0.37049 -0.08172 -0.38021 -0.07986 C -0.38455 -0.07801 -0.38733 -0.07662 -0.39184 -0.07547 C -0.39566 -0.07454 -0.39966 -0.07408 -0.40348 -0.07338 C -0.40573 -0.07176 -0.40782 -0.07014 -0.41025 -0.06898 C -0.41546 -0.06621 -0.42205 -0.06644 -0.42691 -0.06227 C -0.42848 -0.06065 -0.43021 -0.05926 -0.43195 -0.05787 C -0.43421 -0.05556 -0.43594 -0.05255 -0.43855 -0.05116 C -0.44271 -0.04885 -0.45191 -0.04676 -0.45191 -0.04676 C -0.45348 -0.04514 -0.45504 -0.04352 -0.45695 -0.04236 C -0.45851 -0.04121 -0.46025 -0.04051 -0.46181 -0.04005 C -0.46945 -0.0375 -0.47552 -0.03704 -0.48351 -0.03565 C -0.49618 -0.0301 -0.48056 -0.0375 -0.49358 -0.02894 C -0.50486 -0.0213 -0.49132 -0.0338 -0.50521 -0.02222 C -0.51233 -0.01644 -0.51181 -0.01922 -0.51181 -0.01343 " pathEditMode="relative" ptsTypes="AAAAAAAAAAAAAAAAAAAAAAAAAAAAAAAAAAAAA">
                                      <p:cBhvr>
                                        <p:cTn id="4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181 -0.01342 L -0.51181 -0.01342 C -0.50417 -0.01944 -0.49705 -0.02754 -0.48855 -0.03125 C -0.48351 -0.03356 -0.47848 -0.03541 -0.47362 -0.03796 C -0.47084 -0.03935 -0.46806 -0.0412 -0.46528 -0.04236 C -0.46303 -0.04328 -0.46077 -0.04352 -0.45851 -0.04467 C -0.45625 -0.04583 -0.45417 -0.04791 -0.45191 -0.04907 C -0.44254 -0.05416 -0.44167 -0.05347 -0.43195 -0.05578 C -0.42917 -0.05717 -0.42639 -0.05879 -0.42362 -0.06018 C -0.42136 -0.06111 -0.4191 -0.06157 -0.41685 -0.0625 C -0.41528 -0.06296 -0.41355 -0.06389 -0.41198 -0.06458 C -0.40087 -0.06852 -0.4 -0.06875 -0.39028 -0.07129 C -0.37657 -0.08032 -0.38855 -0.07361 -0.36355 -0.08009 C -0.3349 -0.08773 -0.35261 -0.08426 -0.31025 -0.0868 C -0.30521 -0.0875 -0.30018 -0.08866 -0.29532 -0.08912 C -0.24219 -0.09398 -0.225 -0.09051 -0.15695 -0.08912 C -0.13438 -0.0831 -0.16789 -0.09166 -0.13351 -0.08449 C -0.12153 -0.08217 -0.13212 -0.08194 -0.11685 -0.07801 C -0.11355 -0.07708 -0.10539 -0.075 -0.10191 -0.07338 C -0.09914 -0.07222 -0.09653 -0.07014 -0.09358 -0.06898 C -0.0908 -0.06805 -0.08803 -0.06759 -0.08525 -0.0669 C -0.08299 -0.0662 -0.08073 -0.06551 -0.07865 -0.06458 C -0.07518 -0.06319 -0.07188 -0.06157 -0.06858 -0.06018 L -0.06355 -0.05787 C -0.06198 -0.05717 -0.06025 -0.05648 -0.05851 -0.05578 C -0.05573 -0.05416 -0.05313 -0.05278 -0.05018 -0.05139 C -0.04862 -0.05046 -0.04688 -0.05 -0.04532 -0.04907 C -0.04341 -0.04791 -0.04202 -0.0456 -0.04028 -0.04467 C -0.0382 -0.04352 -0.03577 -0.04328 -0.03351 -0.04236 C -0.03195 -0.04166 -0.03021 -0.04074 -0.02865 -0.04028 C -0.02639 -0.03935 -0.02414 -0.03889 -0.02188 -0.03796 C -0.02032 -0.03727 -0.01858 -0.03634 -0.01685 -0.03565 C -0.0125 -0.03403 -0.00799 -0.03333 -0.00365 -0.03125 C -0.00018 -0.02986 0.00295 -0.02801 0.00642 -0.02685 C 0.02152 -0.02176 0.01545 -0.0243 0.02482 -0.02014 C 0.02309 -0.01944 0.02152 -0.01805 0.01979 -0.01805 C 0.01527 -0.01805 0.00642 -0.02014 0.00642 -0.02014 " pathEditMode="relative" ptsTypes="AAAAAAAAAAAAAAAAAAAAAAAAAAAAAAAAAAAAA">
                                      <p:cBhvr>
                                        <p:cTn id="49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5E-6 7.40741E-7 C 0.00279 -0.00671 0.00487 -0.01389 0.00834 -0.02014 C 0.00939 -0.02222 0.01199 -0.02245 0.0132 -0.02454 C 0.01529 -0.02778 0.01633 -0.03218 0.01824 -0.03565 C 0.02032 -0.03958 0.02293 -0.04282 0.02501 -0.04676 C 0.02623 -0.04954 0.02692 -0.05278 0.02831 -0.05556 C 0.03525 -0.0706 0.03178 -0.05833 0.0382 -0.0757 C 0.04463 -0.09259 0.03786 -0.08171 0.04654 -0.09352 C 0.04723 -0.09722 0.04706 -0.10116 0.04827 -0.10463 C 0.05539 -0.12593 0.05366 -0.09745 0.05991 -0.13125 C 0.06043 -0.13426 0.06112 -0.13704 0.06164 -0.14005 C 0.06216 -0.14375 0.06251 -0.14745 0.0632 -0.15116 C 0.06546 -0.16273 0.0672 -0.16921 0.06998 -0.18009 C 0.0705 -0.19051 0.07084 -0.20093 0.07154 -0.21111 C 0.07189 -0.21644 0.07293 -0.22153 0.07327 -0.22685 C 0.07397 -0.23796 0.07432 -0.24907 0.07501 -0.26019 C 0.07432 -0.28079 0.07432 -0.30162 0.07327 -0.32222 C 0.0731 -0.32454 0.07241 -0.32685 0.07154 -0.32894 C 0.07067 -0.33148 0.06945 -0.33333 0.06824 -0.33565 C 0.06772 -0.33935 0.06789 -0.34329 0.06668 -0.34676 C 0.06546 -0.34954 0.0632 -0.35093 0.06164 -0.35347 C 0.05973 -0.35625 0.058 -0.35903 0.05661 -0.36227 C 0.0514 -0.37477 0.05487 -0.37014 0.05157 -0.38009 C 0.04862 -0.38912 0.04706 -0.39282 0.04324 -0.4 C 0.04168 -0.40301 0.04029 -0.40625 0.0382 -0.40903 C 0.03629 -0.41157 0.03352 -0.41296 0.03161 -0.41574 C 0.0231 -0.42685 0.03039 -0.42292 0.01998 -0.43333 C 0.01789 -0.43542 0.01529 -0.43611 0.0132 -0.43796 C 0.01025 -0.44051 0.00765 -0.44352 0.00487 -0.44676 C -0.0092 -0.4632 0.01129 -0.44259 -0.00833 -0.46019 C -0.01076 -0.46204 -0.01268 -0.46482 -0.01511 -0.46667 C -0.01668 -0.46782 -0.01859 -0.46782 -0.02015 -0.46898 C -0.03681 -0.48009 -0.01128 -0.4662 -0.03177 -0.47778 C -0.03333 -0.4787 -0.03524 -0.47894 -0.03681 -0.48009 C -0.04028 -0.48264 -0.04323 -0.48634 -0.0467 -0.48889 C -0.04826 -0.49005 -0.05017 -0.49005 -0.05175 -0.4912 C -0.05348 -0.49236 -0.05503 -0.49421 -0.05677 -0.4956 C -0.06788 -0.50417 -0.05903 -0.49699 -0.0684 -0.50232 C -0.07066 -0.5037 -0.07292 -0.50509 -0.075 -0.50671 C -0.07675 -0.5081 -0.0783 -0.51019 -0.08003 -0.51111 C -0.08333 -0.5132 -0.08681 -0.51389 -0.0901 -0.51574 C -0.09566 -0.51852 -0.10139 -0.52107 -0.10678 -0.52454 C -0.10904 -0.52593 -0.11095 -0.52801 -0.11338 -0.52894 C -0.1172 -0.53032 -0.12119 -0.53056 -0.12501 -0.53125 C -0.12675 -0.53195 -0.12848 -0.53241 -0.13004 -0.53333 C -0.1323 -0.53472 -0.13438 -0.53657 -0.13682 -0.53796 C -0.14011 -0.53958 -0.14862 -0.5412 -0.15175 -0.54236 C -0.15348 -0.54282 -0.15504 -0.54421 -0.15678 -0.54445 C -0.16338 -0.5456 -0.17015 -0.54607 -0.17675 -0.54676 C -0.19133 -0.55162 -0.18404 -0.54977 -0.21008 -0.55116 C -0.22779 -0.55208 -0.24567 -0.55255 -0.26338 -0.55347 L -0.29845 -0.55556 L -0.31511 -0.55787 C -0.32015 -0.55857 -0.32501 -0.55972 -0.33004 -0.56019 C -0.34567 -0.56111 -0.36112 -0.56157 -0.37675 -0.56227 C -0.38334 -0.56296 -0.39011 -0.56343 -0.39671 -0.56458 C -0.41442 -0.56736 -0.3889 -0.56736 -0.41511 -0.56898 C -0.43386 -0.57014 -0.45279 -0.57037 -0.47171 -0.5713 C -0.47623 -0.57199 -0.48057 -0.57222 -0.48508 -0.57338 C -0.48682 -0.57384 -0.48838 -0.57523 -0.49011 -0.5757 C -0.49619 -0.57685 -0.50227 -0.57708 -0.50834 -0.57778 C -0.5205 -0.58333 -0.51494 -0.58125 -0.52501 -0.58449 C -0.52866 -0.5919 -0.52831 -0.58843 -0.52831 -0.59329 " pathEditMode="relative" ptsTypes="AAAAAAAAAAAAAAAAAAAAAAAAAAAAAAAAAAAAAAAAAAAAAAAAAAAAAAAAAAAAAAAA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83 -0.59329 L -0.5283 -0.59329 L -0.51164 -0.59977 C -0.51008 -0.60046 -0.50851 -0.60162 -0.50678 -0.60208 C -0.50226 -0.60324 -0.49775 -0.60347 -0.49341 -0.60417 L -0.40001 -0.60208 C -0.38577 -0.60139 -0.38108 -0.59977 -0.36841 -0.59769 C -0.35695 -0.5956 -0.35174 -0.59491 -0.34011 -0.59329 C -0.3356 -0.59167 -0.33126 -0.58982 -0.32674 -0.58866 C -0.32223 -0.58773 -0.31771 -0.58796 -0.31337 -0.58658 C -0.30869 -0.58496 -0.30452 -0.58171 -0.30001 -0.57986 C -0.29237 -0.57662 -0.28386 -0.5757 -0.27674 -0.57107 C -0.26997 -0.56644 -0.26303 -0.56273 -0.25678 -0.55764 C -0.254 -0.55533 -0.25139 -0.55278 -0.24844 -0.55093 C -0.23733 -0.54421 -0.24046 -0.54954 -0.23178 -0.54213 C -0.23039 -0.54097 -0.22223 -0.53218 -0.21997 -0.53102 C -0.21789 -0.52986 -0.21563 -0.5294 -0.21337 -0.52871 C -0.2007 -0.51597 -0.21285 -0.52732 -0.20001 -0.51759 C -0.19827 -0.51621 -0.19688 -0.51435 -0.19497 -0.5132 C -0.19341 -0.51204 -0.19167 -0.51181 -0.19011 -0.51088 C -0.1856 -0.5088 -0.18108 -0.50648 -0.17674 -0.5044 C -0.16997 -0.49537 -0.16615 -0.48958 -0.15678 -0.48218 C -0.154 -0.47986 -0.15087 -0.47801 -0.14844 -0.47546 C -0.14584 -0.47292 -0.1441 -0.46921 -0.14167 -0.46644 C -0.13959 -0.46412 -0.13716 -0.46227 -0.13508 -0.45996 C -0.13091 -0.45486 -0.1283 -0.44769 -0.12344 -0.44421 C -0.11806 -0.44074 -0.11442 -0.43889 -0.11008 -0.4331 C -0.10869 -0.43125 -0.10799 -0.42847 -0.10678 -0.42662 C -0.0875 -0.39792 -0.10383 -0.4257 -0.09166 -0.4044 C -0.08958 -0.3956 -0.08941 -0.39398 -0.08507 -0.38426 C -0.08369 -0.38125 -0.08159 -0.37847 -0.08004 -0.37546 C -0.07829 -0.37176 -0.07691 -0.36783 -0.07501 -0.36435 C -0.06059 -0.33866 -0.08194 -0.3838 -0.06336 -0.34653 C -0.06198 -0.34375 -0.06128 -0.34051 -0.06007 -0.33773 C -0.05798 -0.3331 -0.05382 -0.32593 -0.05174 -0.32222 C -0.04791 -0.30718 -0.05296 -0.32523 -0.04496 -0.3044 C -0.03142 -0.26829 -0.04965 -0.31412 -0.0401 -0.28426 C -0.03923 -0.28195 -0.0375 -0.28009 -0.03663 -0.27778 C -0.03524 -0.27338 -0.03454 -0.26875 -0.03333 -0.26435 L -0.03003 -0.25093 C -0.02951 -0.24884 -0.02882 -0.24653 -0.02829 -0.24445 C -0.02344 -0.21806 -0.03107 -0.25972 -0.02501 -0.21991 C -0.02466 -0.21759 -0.02379 -0.21551 -0.02344 -0.2132 C -0.02275 -0.20949 -0.02205 -0.20579 -0.02171 -0.20208 C -0.01857 -0.175 -0.02171 -0.19329 -0.01841 -0.17546 C -0.01789 -0.16065 -0.01737 -0.14583 -0.01666 -0.13102 C -0.01527 -0.09653 -0.01754 -0.1081 -0.01337 -0.09097 C -0.01285 -0.07477 -0.01268 -0.05833 -0.01163 -0.04213 C -0.01111 -0.03333 -0.00921 -0.03264 -0.00677 -0.02431 C -0.00538 -0.02014 -0.00416 -0.01551 -0.00329 -0.01111 C -0.00226 -0.00509 -0.00138 0.00092 -8.88889E-6 0.00671 C 0.00052 0.00903 0.00087 0.01134 0.00157 0.01342 C 0.00261 0.01574 0.00382 0.01782 0.00504 0.02014 L 0.01007 0.01782 " pathEditMode="relative" ptsTypes="AAAAAAAAAAAAAAAAAAAAAAAAAAAAAAAAAAAAAAAAAAAAAAAAAAAAAA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5E-6 -2.96296E-6 C -0.00069 -0.02315 -0.00069 -0.04607 -0.00175 -0.06898 C -0.00191 -0.07407 -0.00538 -0.08519 -0.00678 -0.08889 C -0.00937 -0.09653 -0.01233 -0.1037 -0.01511 -0.11111 C -0.01616 -0.11412 -0.01701 -0.11736 -0.0184 -0.12014 C -0.01945 -0.12222 -0.02084 -0.12431 -0.02171 -0.12685 C -0.02675 -0.13982 -0.0231 -0.13657 -0.03003 -0.14907 C -0.03143 -0.15139 -0.03351 -0.15324 -0.03507 -0.15556 C -0.03802 -0.15995 -0.04097 -0.16435 -0.0434 -0.16898 C -0.05087 -0.1831 -0.04219 -0.17384 -0.05175 -0.18241 C -0.05278 -0.18519 -0.05348 -0.18866 -0.05503 -0.1912 C -0.05643 -0.19329 -0.05851 -0.19398 -0.06007 -0.1956 C -0.06198 -0.19769 -0.06319 -0.20023 -0.0651 -0.20232 C -0.06667 -0.20394 -0.06858 -0.20486 -0.07014 -0.20671 C -0.07413 -0.21157 -0.07656 -0.21991 -0.08178 -0.22222 C -0.0856 -0.22407 -0.0901 -0.22569 -0.0934 -0.22894 C -0.10035 -0.23588 -0.104 -0.24815 -0.11338 -0.25116 L -0.12015 -0.25347 C -0.12154 -0.25486 -0.12935 -0.26296 -0.13178 -0.26458 C -0.1455 -0.27384 -0.13508 -0.26551 -0.14515 -0.2713 C -0.14741 -0.27245 -0.14949 -0.27431 -0.15175 -0.27569 C -0.15452 -0.27732 -0.15748 -0.27824 -0.16008 -0.28009 C -0.16303 -0.28194 -0.16563 -0.28472 -0.16841 -0.28681 C -0.18091 -0.29607 -0.1698 -0.2875 -0.18004 -0.29352 C -0.1823 -0.29468 -0.18456 -0.29653 -0.18682 -0.29792 C -0.18838 -0.29884 -0.19011 -0.29931 -0.19168 -0.3 C -0.19463 -0.30139 -0.19723 -0.30347 -0.20001 -0.30463 C -0.20279 -0.30556 -0.20574 -0.30579 -0.20834 -0.30671 C -0.21182 -0.30787 -0.21494 -0.31019 -0.21841 -0.31111 C -0.22119 -0.31204 -0.22397 -0.3125 -0.22675 -0.31343 C -0.23022 -0.31458 -0.23334 -0.31736 -0.23682 -0.31782 C -0.24671 -0.31944 -0.25244 -0.31991 -0.26182 -0.32222 C -0.26407 -0.32292 -0.26616 -0.32384 -0.26841 -0.32454 C -0.27171 -0.32546 -0.27518 -0.32593 -0.27848 -0.32685 C -0.28074 -0.32732 -0.28282 -0.3287 -0.28508 -0.32894 C -0.29671 -0.33032 -0.30834 -0.33056 -0.32015 -0.33125 C -0.33734 -0.33704 -0.33161 -0.33565 -0.36338 -0.33565 C -0.39237 -0.33565 -0.42119 -0.33426 -0.45001 -0.33333 C -0.45904 -0.33264 -0.46789 -0.33218 -0.47675 -0.33125 C -0.48074 -0.33079 -0.48456 -0.3294 -0.48838 -0.32894 C -0.49793 -0.32801 -0.5073 -0.32755 -0.51668 -0.32685 C -0.53421 -0.32917 -0.53734 -0.32361 -0.53178 -0.33125 " pathEditMode="relative" ptsTypes="AAAAAAAAAAAAAAAAAAAAAAAAAAAAAAAAAAAAAAAAAAA">
                                      <p:cBhvr>
                                        <p:cTn id="6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</p:childTnLst>
        </p:cTn>
      </p:par>
    </p:tnLst>
    <p:bldLst>
      <p:bldP spid="33" grpId="0" animBg="1"/>
      <p:bldP spid="23" grpId="1" animBg="1"/>
      <p:bldP spid="23" grpId="2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Безымянный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719" t="6710" r="19531" b="61655"/>
          <a:stretch>
            <a:fillRect/>
          </a:stretch>
        </p:blipFill>
        <p:spPr>
          <a:xfrm>
            <a:off x="642910" y="500042"/>
            <a:ext cx="2887599" cy="2286016"/>
          </a:xfrm>
          <a:prstGeom prst="rect">
            <a:avLst/>
          </a:prstGeom>
        </p:spPr>
      </p:pic>
      <p:sp>
        <p:nvSpPr>
          <p:cNvPr id="33" name="Овал 32"/>
          <p:cNvSpPr/>
          <p:nvPr/>
        </p:nvSpPr>
        <p:spPr>
          <a:xfrm>
            <a:off x="1200734" y="739112"/>
            <a:ext cx="1643074" cy="15001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200734" y="764704"/>
            <a:ext cx="1643074" cy="150019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500826" y="4786322"/>
            <a:ext cx="1571636" cy="1572430"/>
            <a:chOff x="6500826" y="4786322"/>
            <a:chExt cx="1571636" cy="1572430"/>
          </a:xfrm>
        </p:grpSpPr>
        <p:sp>
          <p:nvSpPr>
            <p:cNvPr id="56" name="Овал 55"/>
            <p:cNvSpPr/>
            <p:nvPr/>
          </p:nvSpPr>
          <p:spPr>
            <a:xfrm>
              <a:off x="6500826" y="4786322"/>
              <a:ext cx="1571636" cy="157163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D64D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56" idx="0"/>
              <a:endCxn id="56" idx="4"/>
            </p:cNvCxnSpPr>
            <p:nvPr/>
          </p:nvCxnSpPr>
          <p:spPr>
            <a:xfrm rot="16200000" flipH="1">
              <a:off x="6500826" y="5572140"/>
              <a:ext cx="157163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56" idx="2"/>
              <a:endCxn id="56" idx="6"/>
            </p:cNvCxnSpPr>
            <p:nvPr/>
          </p:nvCxnSpPr>
          <p:spPr>
            <a:xfrm rot="10800000" flipH="1">
              <a:off x="6500826" y="5572140"/>
              <a:ext cx="157163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6215868" y="5571346"/>
              <a:ext cx="85725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56" idx="7"/>
              <a:endCxn id="56" idx="5"/>
            </p:cNvCxnSpPr>
            <p:nvPr/>
          </p:nvCxnSpPr>
          <p:spPr>
            <a:xfrm rot="16200000" flipH="1">
              <a:off x="7286644" y="5572140"/>
              <a:ext cx="1111314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2" name="Сердце 51"/>
            <p:cNvSpPr/>
            <p:nvPr/>
          </p:nvSpPr>
          <p:spPr>
            <a:xfrm>
              <a:off x="7429520" y="507207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Сердце 52"/>
            <p:cNvSpPr/>
            <p:nvPr/>
          </p:nvSpPr>
          <p:spPr>
            <a:xfrm>
              <a:off x="6786578" y="578645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Сердце 53"/>
            <p:cNvSpPr/>
            <p:nvPr/>
          </p:nvSpPr>
          <p:spPr>
            <a:xfrm>
              <a:off x="6858016" y="507207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Сердце 54"/>
            <p:cNvSpPr/>
            <p:nvPr/>
          </p:nvSpPr>
          <p:spPr>
            <a:xfrm>
              <a:off x="7429520" y="578645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9" name="Рисунок 78" descr="Безымянный.png"/>
          <p:cNvPicPr>
            <a:picLocks noChangeAspect="1"/>
          </p:cNvPicPr>
          <p:nvPr/>
        </p:nvPicPr>
        <p:blipFill>
          <a:blip r:embed="rId3"/>
          <a:srcRect l="41262" t="11573" r="24651" b="71068"/>
          <a:stretch>
            <a:fillRect/>
          </a:stretch>
        </p:blipFill>
        <p:spPr>
          <a:xfrm>
            <a:off x="6500826" y="3000372"/>
            <a:ext cx="1571636" cy="1428760"/>
          </a:xfrm>
          <a:prstGeom prst="ellipse">
            <a:avLst/>
          </a:prstGeom>
          <a:ln>
            <a:solidFill>
              <a:srgbClr val="00B050"/>
            </a:solidFill>
          </a:ln>
        </p:spPr>
      </p:pic>
      <p:pic>
        <p:nvPicPr>
          <p:cNvPr id="80" name="Рисунок 79" descr="Безымянный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609" t="56541" r="21371" b="23162"/>
          <a:stretch>
            <a:fillRect/>
          </a:stretch>
        </p:blipFill>
        <p:spPr>
          <a:xfrm>
            <a:off x="3929058" y="2857496"/>
            <a:ext cx="1643074" cy="1500198"/>
          </a:xfrm>
          <a:prstGeom prst="ellipse">
            <a:avLst/>
          </a:prstGeom>
          <a:ln>
            <a:solidFill>
              <a:srgbClr val="D64D36"/>
            </a:solidFill>
          </a:ln>
        </p:spPr>
      </p:pic>
      <p:pic>
        <p:nvPicPr>
          <p:cNvPr id="81" name="Рисунок 80" descr="Безымянный1.png"/>
          <p:cNvPicPr>
            <a:picLocks noChangeAspect="1"/>
          </p:cNvPicPr>
          <p:nvPr/>
        </p:nvPicPr>
        <p:blipFill>
          <a:blip r:embed="rId2"/>
          <a:srcRect l="5855" t="56629" r="80440" b="19928"/>
          <a:stretch>
            <a:fillRect/>
          </a:stretch>
        </p:blipFill>
        <p:spPr>
          <a:xfrm>
            <a:off x="1285852" y="4857760"/>
            <a:ext cx="1714512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5" name="Рисунок 84" descr="Безымянный1.png"/>
          <p:cNvPicPr>
            <a:picLocks noChangeAspect="1"/>
          </p:cNvPicPr>
          <p:nvPr/>
        </p:nvPicPr>
        <p:blipFill>
          <a:blip r:embed="rId2"/>
          <a:srcRect l="34523" t="10149" r="52381" b="64480"/>
          <a:stretch>
            <a:fillRect/>
          </a:stretch>
        </p:blipFill>
        <p:spPr>
          <a:xfrm>
            <a:off x="3929058" y="5000636"/>
            <a:ext cx="1558029" cy="1428760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7" name="Рисунок 86" descr="Безымянный1.png"/>
          <p:cNvPicPr>
            <a:picLocks noChangeAspect="1"/>
          </p:cNvPicPr>
          <p:nvPr/>
        </p:nvPicPr>
        <p:blipFill>
          <a:blip r:embed="rId2"/>
          <a:srcRect l="64063" t="10040" r="21875" b="68315"/>
          <a:stretch>
            <a:fillRect/>
          </a:stretch>
        </p:blipFill>
        <p:spPr>
          <a:xfrm>
            <a:off x="6643702" y="892951"/>
            <a:ext cx="1643074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8" name="Рисунок 87" descr="Безымянный1.png"/>
          <p:cNvPicPr>
            <a:picLocks noChangeAspect="1"/>
          </p:cNvPicPr>
          <p:nvPr/>
        </p:nvPicPr>
        <p:blipFill>
          <a:blip r:embed="rId2"/>
          <a:srcRect l="33594" t="54995" r="52344" b="20030"/>
          <a:stretch>
            <a:fillRect/>
          </a:stretch>
        </p:blipFill>
        <p:spPr>
          <a:xfrm>
            <a:off x="3929058" y="773370"/>
            <a:ext cx="1500198" cy="1369746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9" name="Рисунок 88" descr="Безымянный1.png"/>
          <p:cNvPicPr>
            <a:picLocks noChangeAspect="1"/>
          </p:cNvPicPr>
          <p:nvPr/>
        </p:nvPicPr>
        <p:blipFill>
          <a:blip r:embed="rId2"/>
          <a:srcRect l="3906" t="10040" r="81250" b="66650"/>
          <a:stretch>
            <a:fillRect/>
          </a:stretch>
        </p:blipFill>
        <p:spPr>
          <a:xfrm>
            <a:off x="1285852" y="3000372"/>
            <a:ext cx="1643074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sp>
        <p:nvSpPr>
          <p:cNvPr id="22" name="Прямоугольник 21"/>
          <p:cNvSpPr/>
          <p:nvPr/>
        </p:nvSpPr>
        <p:spPr>
          <a:xfrm>
            <a:off x="755576" y="2799921"/>
            <a:ext cx="8163622" cy="4180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643306" y="478357"/>
            <a:ext cx="5111027" cy="6379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31 2.77556E-17 L 0.02431 0.00023 C 0.025 -0.0081 0.02518 -0.0162 0.02604 -0.02431 C 0.02639 -0.02731 0.02778 -0.03009 0.02778 -0.03333 C 0.02778 -0.04583 0.02691 -0.05856 0.02604 -0.07106 C 0.0257 -0.07593 0.02309 -0.08056 0.02101 -0.08426 C 0.01719 -0.0912 0.01389 -0.09838 0.00938 -0.1044 C 0.00764 -0.10648 0.00625 -0.10926 0.00434 -0.11111 C 0.00295 -0.11227 0.00087 -0.11204 -0.00069 -0.11319 C -0.01684 -0.12523 -0.00434 -0.11991 -0.01736 -0.12431 C -0.02517 -0.13148 -0.02048 -0.12801 -0.03229 -0.13333 C -0.03559 -0.13472 -0.03889 -0.13727 -0.04236 -0.13773 L -0.06059 -0.13981 C -0.11458 -0.14537 -0.06059 -0.13912 -0.10399 -0.14421 C -0.1118 -0.14352 -0.11962 -0.14329 -0.12725 -0.14213 C -0.13107 -0.14144 -0.14149 -0.13657 -0.14392 -0.13542 L -0.14896 -0.13333 C -0.15069 -0.13241 -0.15243 -0.13194 -0.15399 -0.13102 C -0.15625 -0.12963 -0.15833 -0.12778 -0.16059 -0.12662 C -0.16215 -0.12569 -0.16406 -0.12523 -0.16562 -0.12431 C -0.16788 -0.12292 -0.16996 -0.12083 -0.17222 -0.11991 C -0.17656 -0.11806 -0.18142 -0.11782 -0.18559 -0.11551 C -0.18837 -0.11389 -0.19114 -0.11204 -0.19392 -0.11111 C -0.19948 -0.10903 -0.20521 -0.10903 -0.21059 -0.10648 C -0.21823 -0.10324 -0.21389 -0.10486 -0.22396 -0.10208 C -0.22569 -0.10069 -0.22708 -0.09884 -0.22899 -0.09769 C -0.23212 -0.09583 -0.23594 -0.09583 -0.23889 -0.09329 C -0.24062 -0.09167 -0.24236 -0.09051 -0.24392 -0.08889 C -0.24583 -0.08681 -0.24705 -0.0838 -0.24896 -0.08218 C -0.25035 -0.08079 -0.25225 -0.08056 -0.25399 -0.07986 C -0.25729 -0.07546 -0.26128 -0.07176 -0.26389 -0.06667 C -0.2684 -0.05764 -0.26562 -0.06134 -0.27222 -0.05556 C -0.27448 -0.05093 -0.2776 -0.04722 -0.27899 -0.04213 C -0.27951 -0.03981 -0.27986 -0.0375 -0.28055 -0.03542 C -0.28142 -0.0331 -0.28298 -0.03125 -0.28403 -0.0287 C -0.28472 -0.02662 -0.28472 -0.02431 -0.28559 -0.02222 C -0.2875 -0.01736 -0.2901 -0.01319 -0.29236 -0.0088 C -0.2934 -0.00648 -0.29427 -0.00394 -0.29566 -0.00208 L -0.30052 0.00463 " pathEditMode="relative" rAng="0" ptsTypes="AAAAAAAAAAAAAAAAAAAAAAAAAAAAAAAAAAAAAAA">
                                      <p:cBhvr>
                                        <p:cTn id="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76" y="-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052 0.00463 L -0.30052 0.00463 C -0.29896 -0.00209 -0.29792 -0.00903 -0.29566 -0.01528 C -0.29462 -0.01806 -0.29202 -0.01945 -0.29063 -0.02199 C -0.28924 -0.02477 -0.28872 -0.02824 -0.28733 -0.03079 C -0.28403 -0.03704 -0.2717 -0.0588 -0.26563 -0.06412 L -0.26059 -0.06875 C -0.25834 -0.07315 -0.25712 -0.07871 -0.25399 -0.08195 C -0.24288 -0.09306 -0.24931 -0.08611 -0.23559 -0.10417 C -0.23386 -0.10648 -0.23247 -0.10903 -0.23056 -0.11088 C -0.2283 -0.1132 -0.22604 -0.11505 -0.22396 -0.11759 C -0.2184 -0.12408 -0.21528 -0.13102 -0.20886 -0.13542 C -0.20729 -0.13634 -0.20556 -0.13681 -0.20399 -0.1375 C -0.20226 -0.13982 -0.2007 -0.14213 -0.19896 -0.14422 C -0.1974 -0.14584 -0.19566 -0.14746 -0.19393 -0.14861 C -0.18872 -0.15209 -0.18021 -0.15232 -0.17552 -0.15301 C -0.15886 -0.15232 -0.14219 -0.15209 -0.12552 -0.15093 C -0.1217 -0.1507 -0.11788 -0.14931 -0.11389 -0.14861 L -0.10052 -0.14653 C -0.09896 -0.1456 -0.09722 -0.14468 -0.09566 -0.14422 C -0.09236 -0.14329 -0.08889 -0.14283 -0.08559 -0.1419 C -0.08073 -0.14074 -0.07639 -0.13935 -0.07222 -0.13542 C -0.07031 -0.13357 -0.0691 -0.13056 -0.06719 -0.12871 C -0.06406 -0.12547 -0.06007 -0.12361 -0.05729 -0.11968 C -0.05504 -0.1169 -0.05295 -0.11343 -0.05052 -0.11088 C -0.0474 -0.10764 -0.04393 -0.10486 -0.04063 -0.10209 C -0.03889 -0.10047 -0.03698 -0.09954 -0.03559 -0.09746 C -0.03386 -0.09537 -0.03247 -0.09259 -0.03056 -0.09097 C -0.02743 -0.0882 -0.02379 -0.08681 -0.02066 -0.08426 C -0.01684 -0.08125 -0.01302 -0.07593 -0.00886 -0.07315 C -0.00729 -0.07199 -0.00556 -0.07153 -0.00399 -0.07084 C -0.00278 -0.06783 -0.00209 -0.06459 -0.00052 -0.06204 C 0.00243 -0.05718 0.00677 -0.05394 0.00937 -0.04861 C 0.01059 -0.04653 0.0118 -0.04445 0.01267 -0.0419 C 0.01354 -0.03982 0.01354 -0.03727 0.01441 -0.03542 C 0.0158 -0.03218 0.01771 -0.0294 0.01944 -0.02639 C 0.02326 -0.01134 0.01788 -0.0294 0.02778 -0.01088 C 0.03663 0.00555 0.01805 -0.01551 0.03611 0.00254 L 0.03785 0.00926 " pathEditMode="relative" ptsTypes="AAAAAAAAAAAAAAAAAAAAAAAAAAAAAAAAAAAAAAA">
                                      <p:cBhvr>
                                        <p:cTn id="9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1898 L 5.55556E-7 0.01921 C -0.00226 0.01227 -0.00469 0.00556 -0.00677 -0.00116 C -0.00885 -0.0081 -0.00799 -0.00972 -0.01181 -0.01666 C -0.01319 -0.01921 -0.01528 -0.02083 -0.01684 -0.02338 C -0.01806 -0.02546 -0.01875 -0.02801 -0.02014 -0.03009 C -0.02205 -0.03264 -0.02465 -0.03426 -0.02674 -0.03657 C -0.03142 -0.04236 -0.03507 -0.0493 -0.0401 -0.0544 C -0.04288 -0.05717 -0.04844 -0.06296 -0.05174 -0.06551 C -0.05399 -0.06713 -0.05625 -0.06829 -0.05851 -0.06991 C -0.06233 -0.07291 -0.06649 -0.07754 -0.07014 -0.08102 C -0.0717 -0.08264 -0.07326 -0.08426 -0.07517 -0.08541 C -0.0816 -0.09028 -0.08889 -0.09329 -0.09514 -0.09884 C -0.12031 -0.12106 -0.09948 -0.10463 -0.12674 -0.12106 C -0.13247 -0.12454 -0.13785 -0.1287 -0.1434 -0.13217 C -0.14844 -0.13518 -0.15365 -0.13773 -0.15851 -0.14097 C -0.17448 -0.15162 -0.16528 -0.14861 -0.18177 -0.15648 C -0.22292 -0.17685 -0.18629 -0.15926 -0.21181 -0.16759 C -0.21528 -0.16875 -0.2184 -0.17083 -0.22188 -0.17222 C -0.23681 -0.17801 -0.21944 -0.17014 -0.23681 -0.17662 C -0.24028 -0.17778 -0.2434 -0.17986 -0.24688 -0.18102 L -0.25347 -0.1831 L -0.37014 -0.18102 C -0.3724 -0.18102 -0.37465 -0.1794 -0.37691 -0.1787 C -0.38021 -0.17778 -0.38351 -0.17731 -0.38681 -0.17662 C -0.40972 -0.16435 -0.3809 -0.17893 -0.40347 -0.16991 C -0.40642 -0.16875 -0.40903 -0.1669 -0.41181 -0.16551 C -0.41354 -0.16458 -0.41528 -0.16412 -0.41684 -0.16319 C -0.41962 -0.1618 -0.4224 -0.15995 -0.42517 -0.15879 C -0.42795 -0.15764 -0.43073 -0.15741 -0.43351 -0.15648 C -0.43576 -0.15509 -0.43802 -0.1537 -0.4401 -0.15208 C -0.44201 -0.15069 -0.4434 -0.14861 -0.44514 -0.14768 C -0.46163 -0.13842 -0.45538 -0.14329 -0.46684 -0.13889 C -0.47031 -0.1375 -0.47361 -0.13588 -0.47691 -0.13426 C -0.47969 -0.1331 -0.48229 -0.13102 -0.48524 -0.12986 C -0.49097 -0.12754 -0.49844 -0.12778 -0.50347 -0.12315 C -0.50521 -0.12176 -0.50677 -0.11991 -0.50851 -0.11875 C -0.5224 -0.10972 -0.50278 -0.12592 -0.52014 -0.11227 C -0.52361 -0.10949 -0.52743 -0.10694 -0.53021 -0.10324 C -0.53194 -0.10116 -0.53316 -0.09838 -0.53524 -0.09653 C -0.54566 -0.08796 -0.54097 -0.09653 -0.55017 -0.08773 C -0.55208 -0.08588 -0.5533 -0.08287 -0.55521 -0.08102 C -0.56337 -0.07338 -0.55955 -0.07916 -0.56684 -0.0743 C -0.57569 -0.06852 -0.56823 -0.07153 -0.57691 -0.06319 C -0.57899 -0.06134 -0.58142 -0.06041 -0.58351 -0.05879 C -0.58524 -0.05764 -0.58681 -0.05579 -0.58854 -0.0544 C -0.59184 -0.04768 -0.59271 -0.04676 -0.59514 -0.03889 C -0.59583 -0.0368 -0.59618 -0.03426 -0.59688 -0.03217 C -0.59896 -0.02662 -0.60052 -0.02523 -0.60347 -0.02106 " pathEditMode="relative" rAng="0" ptsTypes="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174" y="-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8 -0.01598 L 0.00678 -0.01574 C 0.0073 -0.02801 0.00763 -0.03982 0.0085 -0.05162 C 0.00886 -0.05602 0.01025 -0.06042 0.01025 -0.06505 C 0.01025 -0.07732 0.00938 -0.08889 0.0085 -0.10047 C 0.00782 -0.10926 0.00382 -0.11829 0.00174 -0.125 C 0.0007 -0.12894 -0.00295 -0.14514 -0.00487 -0.14931 C -0.00782 -0.15648 -0.01285 -0.16042 -0.01493 -0.16713 C -0.01788 -0.17709 -0.02275 -0.19491 -0.02812 -0.20047 L -0.03489 -0.20718 C -0.03871 -0.2176 -0.03749 -0.21644 -0.04479 -0.225 C -0.04635 -0.22662 -0.04843 -0.22755 -0.04982 -0.2294 C -0.05243 -0.23264 -0.05381 -0.23727 -0.05659 -0.24051 C -0.05833 -0.2426 -0.06111 -0.24306 -0.06319 -0.24491 C -0.06562 -0.24746 -0.06788 -0.2507 -0.06979 -0.25394 C -0.07118 -0.25579 -0.07152 -0.25903 -0.07326 -0.26042 C -0.09861 -0.28473 -0.06284 -0.24121 -0.08993 -0.27385 C -0.0934 -0.27801 -0.09618 -0.28311 -0.09982 -0.28727 C -0.10921 -0.29746 -0.11233 -0.29653 -0.12327 -0.30486 C -0.1323 -0.31204 -0.14011 -0.32223 -0.14983 -0.32709 C -0.15435 -0.3294 -0.15886 -0.33125 -0.1632 -0.3338 C -0.17553 -0.34098 -0.18664 -0.35162 -0.19983 -0.35602 C -0.20435 -0.35764 -0.20886 -0.35857 -0.2132 -0.36042 C -0.21771 -0.36227 -0.22205 -0.36482 -0.22657 -0.36713 C -0.23039 -0.36922 -0.23421 -0.37223 -0.2382 -0.37385 C -0.24306 -0.37593 -0.24827 -0.37662 -0.25313 -0.37824 C -0.28698 -0.38912 -0.26945 -0.38542 -0.29323 -0.38936 C -0.29653 -0.39098 -0.29983 -0.3926 -0.3033 -0.39375 C -0.30643 -0.39491 -0.3099 -0.39514 -0.3132 -0.39607 C -0.31598 -0.39676 -0.31875 -0.39769 -0.32153 -0.39838 C -0.32813 -0.39977 -0.33507 -0.40047 -0.3415 -0.40278 C -0.34375 -0.40348 -0.34601 -0.40463 -0.34827 -0.40486 C -0.3665 -0.40695 -0.4033 -0.40926 -0.4033 -0.40903 L -0.4665 -0.40718 C -0.5231 -0.40394 -0.45018 -0.40741 -0.4915 -0.40047 L -0.50487 -0.39838 C -0.5066 -0.39746 -0.50816 -0.39676 -0.5099 -0.39607 C -0.51337 -0.39468 -0.51823 -0.39375 -0.52153 -0.39167 C -0.52605 -0.38889 -0.53039 -0.38565 -0.5349 -0.38264 C -0.53716 -0.38125 -0.53924 -0.37917 -0.5415 -0.37824 L -0.54827 -0.37616 C -0.56285 -0.35648 -0.54428 -0.38033 -0.55816 -0.36505 C -0.57101 -0.3507 -0.55591 -0.36482 -0.56823 -0.35394 L -0.57483 -0.34051 C -0.57605 -0.3382 -0.57744 -0.33611 -0.5783 -0.3338 C -0.58195 -0.32408 -0.57987 -0.32732 -0.58316 -0.32269 " pathEditMode="relative" rAng="0" ptsTypes="AAAAAAAAAAAAAAAAAAAAAAAAAAAAAAAAAAAAAAAAAAAAAA">
                                      <p:cBhvr>
                                        <p:cTn id="4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23" y="-1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316 -0.32269 L -0.58316 -0.32269 C -0.57708 -0.325 -0.57101 -0.32755 -0.56493 -0.3294 C -0.56163 -0.33056 -0.55833 -0.33102 -0.55486 -0.33172 C -0.51372 -0.33982 -0.54896 -0.3331 -0.51163 -0.33843 C -0.50764 -0.33889 -0.50382 -0.34005 -0.5 -0.34051 C -0.47882 -0.34329 -0.46007 -0.34375 -0.4382 -0.34491 C -0.42205 -0.34445 -0.37847 -0.34329 -0.3566 -0.34051 C -0.27674 -0.33033 -0.38385 -0.34121 -0.30833 -0.3338 C -0.30486 -0.3331 -0.30156 -0.33264 -0.29826 -0.33172 C -0.28958 -0.3294 -0.2941 -0.3301 -0.28663 -0.32732 C -0.26892 -0.3206 -0.29375 -0.33125 -0.26997 -0.3206 C -0.26823 -0.31991 -0.26649 -0.31945 -0.26493 -0.31829 C -0.26267 -0.3169 -0.26059 -0.31505 -0.25833 -0.31389 C -0.25608 -0.31273 -0.25382 -0.3125 -0.25156 -0.31158 C -0.23958 -0.30718 -0.25521 -0.31181 -0.23837 -0.30718 C -0.23663 -0.30579 -0.23507 -0.30394 -0.23333 -0.30278 C -0.23177 -0.30185 -0.23004 -0.30116 -0.2283 -0.30047 C -0.22379 -0.29908 -0.21945 -0.29769 -0.21493 -0.29607 C -0.21267 -0.29537 -0.21042 -0.29514 -0.20833 -0.29398 C -0.20556 -0.29236 -0.20278 -0.29074 -0.2 -0.28935 C -0.19826 -0.28866 -0.19653 -0.2882 -0.19497 -0.28727 C -0.1849 -0.28148 -0.19167 -0.28472 -0.18333 -0.27824 C -0.18108 -0.27662 -0.17882 -0.2757 -0.17656 -0.27385 C -0.17431 -0.27199 -0.1724 -0.26922 -0.16997 -0.26713 C -0.15885 -0.2581 -0.16754 -0.2676 -0.15833 -0.25834 C -0.15538 -0.25556 -0.15295 -0.25185 -0.15 -0.24954 C -0.13802 -0.23935 -0.15226 -0.25648 -0.13993 -0.24283 C -0.13455 -0.23658 -0.13542 -0.23658 -0.1316 -0.2294 C -0.13004 -0.22639 -0.1283 -0.22361 -0.12656 -0.2206 C -0.12552 -0.21829 -0.12465 -0.21574 -0.12326 -0.21389 C -0.12188 -0.21204 -0.11997 -0.21088 -0.11823 -0.20949 C -0.11771 -0.20718 -0.11771 -0.20463 -0.11667 -0.20278 C -0.11372 -0.19769 -0.1099 -0.19398 -0.1066 -0.18935 C -0.10504 -0.18727 -0.10295 -0.18542 -0.10156 -0.18287 C -0.09653 -0.17269 -0.09757 -0.17385 -0.08836 -0.16273 C -0.0868 -0.16088 -0.0849 -0.15996 -0.08332 -0.15834 C -0.07829 -0.15324 -0.07273 -0.14861 -0.06822 -0.14283 C -0.06667 -0.14051 -0.06509 -0.1382 -0.06336 -0.13611 C -0.0618 -0.13426 -0.05989 -0.13334 -0.05832 -0.13172 C -0.05641 -0.12963 -0.05485 -0.12732 -0.05329 -0.125 C -0.05103 -0.1213 -0.04947 -0.11667 -0.0467 -0.11389 C -0.04478 -0.11204 -0.04218 -0.11227 -0.03992 -0.11158 C -0.03402 -0.09977 -0.03957 -0.1088 -0.02829 -0.09838 C -0.02534 -0.0956 -0.02274 -0.09236 -0.01997 -0.08935 C -0.0184 -0.08773 -0.01667 -0.08635 -0.01493 -0.08496 C -0.01389 -0.08264 -0.0125 -0.08079 -0.01162 -0.07824 C -0.01076 -0.07547 -0.01058 -0.07222 -0.0099 -0.06945 C -0.00903 -0.06482 -0.00781 -0.06042 -0.00659 -0.05602 C -0.00607 -0.05394 -0.00573 -0.05139 -0.00503 -0.04931 C -0.00382 -0.04653 -0.00259 -0.04352 -0.00155 -0.04051 C -0.00103 -0.03843 -0.0007 -0.03588 -4.16667E-6 -0.0338 C 0.00643 -0.01667 0.00088 -0.03727 0.00503 -0.0206 L 0.00678 0.00185 " pathEditMode="relative" ptsTypes="AAAAAAAAAAAAAAAAAAAAAAAAAAAAAAAAAAAAAAAAAAAAAAAAAAAAAA">
                                      <p:cBhvr>
                                        <p:cTn id="4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7.40741E-6 L 6.66667E-6 -7.40741E-6 C 0.004 -0.00394 0.00817 -0.00695 0.01164 -0.01135 C 0.0132 -0.01297 0.01372 -0.01575 0.01511 -0.01783 C 0.0165 -0.02038 0.01858 -0.02223 0.01997 -0.02454 C 0.0257 -0.03357 0.02067 -0.02964 0.02831 -0.03797 C 0.03265 -0.0426 0.03838 -0.04538 0.04167 -0.05116 C 0.04827 -0.06274 0.04428 -0.05857 0.05331 -0.06459 C 0.06129 -0.08033 0.05105 -0.06135 0.06338 -0.07802 C 0.07449 -0.09283 0.05834 -0.07709 0.07171 -0.08913 L 0.07831 -0.10232 C 0.07952 -0.10464 0.08056 -0.10695 0.08178 -0.10903 C 0.0823 -0.11019 0.08907 -0.122 0.09011 -0.12454 C 0.0915 -0.12894 0.09202 -0.13357 0.09341 -0.13797 C 0.09775 -0.15255 0.09619 -0.14515 0.09845 -0.16019 C 0.09775 -0.17431 0.09758 -0.18843 0.09671 -0.20232 C 0.09636 -0.20672 0.09272 -0.21482 0.09167 -0.21806 C 0.08317 -0.24376 0.09497 -0.21366 0.08178 -0.24028 C 0.08039 -0.24283 0.07987 -0.24653 0.07831 -0.24908 C 0.07049 -0.26204 0.07049 -0.26089 0.06164 -0.2669 C 0.0606 -0.26991 0.06025 -0.27362 0.05834 -0.2757 C 0.05331 -0.28126 0.04723 -0.2845 0.04167 -0.28913 C 0.03733 -0.29283 0.03282 -0.2963 0.02831 -0.30024 C 0.02674 -0.30163 0.02518 -0.30348 0.02345 -0.30464 C 0.02119 -0.30579 0.01893 -0.30603 0.01667 -0.30695 C 0.00244 -0.31968 0.02049 -0.3044 0.00678 -0.31343 C 0.00487 -0.31482 0.00348 -0.3169 0.00174 -0.31806 C -0.00155 -0.31991 -0.00503 -0.32061 -0.00833 -0.32246 C -0.0111 -0.32385 -0.01388 -0.32524 -0.01666 -0.32686 C -0.021 -0.3294 -0.0236 -0.33218 -0.02829 -0.33357 C -0.03211 -0.3345 -0.0361 -0.33496 -0.03992 -0.33565 C -0.04166 -0.33728 -0.04322 -0.33913 -0.04496 -0.34028 C -0.04652 -0.34121 -0.04826 -0.3419 -0.04999 -0.34237 C -0.06093 -0.34607 -0.06683 -0.34561 -0.07985 -0.34677 C -0.09131 -0.3507 -0.0828 -0.34815 -0.09826 -0.3514 C -0.10746 -0.35325 -0.1118 -0.35464 -0.12152 -0.35579 C -0.13107 -0.35672 -0.14044 -0.35718 -0.14999 -0.35788 L -0.22985 -0.35579 C -0.23159 -0.35579 -0.23315 -0.35394 -0.23489 -0.35348 C -0.24044 -0.35232 -0.246 -0.35232 -0.25155 -0.3514 C -0.25485 -0.3507 -0.25815 -0.34978 -0.26162 -0.34908 C -0.26649 -0.34468 -0.26753 -0.34445 -0.27152 -0.33797 C -0.27291 -0.33589 -0.27343 -0.33311 -0.27482 -0.33126 C -0.27621 -0.3294 -0.27829 -0.32848 -0.27985 -0.32686 C -0.28176 -0.32478 -0.2828 -0.32177 -0.28489 -0.32015 C -0.28801 -0.31783 -0.29149 -0.31714 -0.29496 -0.31575 C -0.30103 -0.31297 -0.29826 -0.31459 -0.30312 -0.31135 " pathEditMode="relative" ptsTypes="AAAAAAAAAAAAAAAAAAAAAAAAAAAAAAAAAAAAAAAAAAAAAAA">
                                      <p:cBhvr>
                                        <p:cTn id="4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12 -0.31135 L -0.30312 -0.31135 C -0.27309 -0.33635 -0.30399 -0.3125 -0.27986 -0.32685 C -0.25851 -0.33959 -0.29323 -0.32315 -0.26823 -0.33357 C -0.26319 -0.33565 -0.25851 -0.33935 -0.2533 -0.34028 L -0.23993 -0.34236 C -0.23663 -0.34306 -0.23316 -0.34398 -0.22986 -0.34468 C -0.22482 -0.3456 -0.21996 -0.34607 -0.21493 -0.34676 C -0.1993 -0.34607 -0.18385 -0.34607 -0.16823 -0.34468 C -0.16649 -0.34445 -0.16493 -0.34306 -0.16319 -0.34236 C -0.15885 -0.34074 -0.15434 -0.33935 -0.14982 -0.33797 C -0.14219 -0.33565 -0.13437 -0.3338 -0.12656 -0.33125 C -0.12153 -0.32986 -0.1184 -0.32662 -0.11319 -0.32477 C -0.11059 -0.32361 -0.10764 -0.32315 -0.10486 -0.32246 C -0.10104 -0.32014 -0.09705 -0.31829 -0.09323 -0.31574 C -0.07257 -0.30185 -0.0993 -0.31644 -0.07326 -0.30255 C -0.0401 -0.28473 -0.08003 -0.30764 -0.04653 -0.28681 C -0.03628 -0.28056 -0.03524 -0.28172 -0.02656 -0.27361 C -0.01823 -0.26574 -0.01423 -0.25926 -0.0066 -0.24908 C -0.00434 -0.24607 -0.00243 -0.24283 2.77778E-6 -0.24028 C 0.00556 -0.23473 0.00712 -0.23473 0.01007 -0.22685 C 0.01077 -0.22477 0.01094 -0.22223 0.01181 -0.22014 C 0.01268 -0.21783 0.01424 -0.21598 0.01511 -0.21366 C 0.02205 -0.19468 0.01754 -0.20324 0.02344 -0.18912 C 0.02813 -0.17801 0.02813 -0.17986 0.03177 -0.16922 C 0.03906 -0.14723 0.03108 -0.16922 0.03837 -0.14468 C 0.03924 -0.14167 0.0408 -0.13889 0.04167 -0.13588 C 0.04254 -0.13287 0.04271 -0.12986 0.0434 -0.12685 C 0.04393 -0.12454 0.04445 -0.12246 0.04514 -0.12014 C 0.04618 -0.11644 0.0474 -0.11297 0.04844 -0.10903 C 0.05191 -0.09491 0.05156 -0.09422 0.05347 -0.08033 C 0.05226 -0.06389 0.05174 -0.04746 0.05 -0.03125 C 0.04931 -0.02431 0.04688 -0.0169 0.0434 -0.01135 C 0.0408 -0.00718 0.03715 -0.00278 0.03334 -0.00023 C 0.03177 0.00069 0.03004 0.00115 0.02847 0.00208 C 0.02604 0.00324 0.02396 0.00509 0.0217 0.00648 C 0.0184 0.0081 0.01511 0.00949 0.01181 0.01088 L 0.00677 0.01319 " pathEditMode="relative" ptsTypes="AAAAAAAAAAAAAAAAAAAAAAAAAAAAAAAAAAAAAA">
                                      <p:cBhvr>
                                        <p:cTn id="5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2222E-6 L 4.72222E-6 2.22222E-6 C 0.00503 0.00069 0.01007 0.00139 0.0151 0.00231 C 0.02239 0.00347 0.02934 0.00578 0.03663 0.00671 C 0.0467 0.00764 0.05677 0.0081 0.06666 0.00902 C 0.07778 0.0081 0.08906 0.00856 0.1 0.00671 C 0.10243 0.00625 0.10451 0.00393 0.10677 0.00231 C 0.10955 0.00023 0.11232 -0.00209 0.1151 -0.0044 C 0.11736 -0.00648 0.11927 -0.00949 0.1217 -0.01111 C 0.12378 -0.0125 0.12621 -0.01227 0.1283 -0.01343 C 0.13403 -0.01598 0.13975 -0.01875 0.14496 -0.02223 C 0.15677 -0.0301 0.14653 -0.02385 0.16163 -0.03102 C 0.16458 -0.03241 0.16718 -0.03449 0.16996 -0.03565 C 0.17274 -0.03658 0.17569 -0.03681 0.1783 -0.03773 C 0.18246 -0.03912 0.18628 -0.04167 0.1901 -0.04445 C 0.19392 -0.04746 0.19809 -0.05209 0.20173 -0.05556 C 0.2033 -0.05718 0.20521 -0.0581 0.20677 -0.05996 C 0.21128 -0.06551 0.21562 -0.07176 0.21996 -0.07778 L 0.23177 -0.09329 C 0.23333 -0.0956 0.23541 -0.09746 0.23663 -0.1 C 0.23889 -0.1044 0.24218 -0.10834 0.2434 -0.11343 C 0.246 -0.12361 0.24392 -0.11806 0.25 -0.12894 C 0.25052 -0.13102 0.25087 -0.13357 0.25173 -0.13565 C 0.2526 -0.13797 0.25416 -0.13982 0.25503 -0.14213 C 0.25642 -0.14653 0.25729 -0.15116 0.25833 -0.15556 L 0.26007 -0.16227 L 0.2618 -0.16898 C 0.26111 -0.18148 0.26093 -0.19422 0.26007 -0.20672 C 0.25989 -0.20973 0.25903 -0.21273 0.25833 -0.21551 C 0.25712 -0.22176 0.2559 -0.22523 0.2533 -0.23102 C 0.25243 -0.23334 0.25139 -0.23588 0.25 -0.23773 C 0.24635 -0.24329 0.24288 -0.24931 0.23837 -0.25324 L 0.2283 -0.26227 C 0.22222 -0.27454 0.22864 -0.26482 0.21996 -0.27107 C 0.21649 -0.27361 0.21337 -0.27709 0.21007 -0.2801 C 0.20833 -0.28148 0.20694 -0.28357 0.20503 -0.28449 C 0.2033 -0.28519 0.20173 -0.28611 0.2 -0.28658 C 0.19791 -0.2875 0.19548 -0.28773 0.1934 -0.28889 C 0.16857 -0.30139 0.20399 -0.28635 0.18003 -0.2956 C 0.1783 -0.2963 0.17673 -0.29676 0.175 -0.29769 C 0.1684 -0.30162 0.16962 -0.30232 0.16337 -0.3044 C 0.15121 -0.30857 0.15833 -0.30486 0.14496 -0.3088 C 0.1434 -0.30949 0.14184 -0.31065 0.1401 -0.31111 C 0.13611 -0.31227 0.13229 -0.3125 0.1283 -0.31343 C 0.1059 -0.31829 0.14062 -0.31297 0.1 -0.31783 L 0.08333 -0.31991 C 0.07951 -0.3206 0.07569 -0.32176 0.0717 -0.32223 C 0.06111 -0.32338 0.05052 -0.32361 0.0401 -0.32454 L 0.01163 -0.32662 C 0.00729 -0.32732 0.00278 -0.32801 -0.00157 -0.32894 C -0.0125 -0.33125 -0.00521 -0.33102 -0.0099 -0.33102 " pathEditMode="relative" ptsTypes="AAAAAAAAAAAAAAAAAAAAAAAAAAAAAAAAAAAAAAAAAAAAAAAAAAA">
                                      <p:cBhvr>
                                        <p:cTn id="5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89 -0.33102 L -0.00989 -0.33102 C -0.00434 -0.33333 0.00105 -0.33634 0.00678 -0.33773 C 0.01389 -0.33935 0.02119 -0.33982 0.0283 -0.33982 C 0.06059 -0.33982 0.09289 -0.33843 0.12518 -0.33773 C 0.12553 -0.33773 0.1408 -0.33519 0.14341 -0.33333 C 0.15209 -0.32662 0.14532 -0.32755 0.15174 -0.31991 C 0.15487 -0.31644 0.16181 -0.31111 0.16181 -0.31111 C 0.17327 -0.28033 0.1566 -0.32246 0.17014 -0.2956 C 0.17171 -0.29213 0.1724 -0.28287 0.17344 -0.27986 C 0.17518 -0.27523 0.17882 -0.27176 0.18004 -0.26667 C 0.18525 -0.24583 0.18195 -0.26111 0.18507 -0.24213 C 0.18559 -0.23912 0.18646 -0.23634 0.18681 -0.23333 C 0.1875 -0.22732 0.18785 -0.22153 0.18855 -0.21551 C 0.18785 -0.20301 0.1882 -0.19028 0.18681 -0.17778 C 0.18646 -0.17523 0.18421 -0.17361 0.18351 -0.17107 C 0.18247 -0.16759 0.18247 -0.16366 0.18178 -0.15996 C 0.18073 -0.15463 0.17882 -0.14908 0.17674 -0.14445 C 0.17466 -0.13982 0.1724 -0.13565 0.17014 -0.13102 C 0.16893 -0.12894 0.16823 -0.12639 0.16684 -0.12454 C 0.16459 -0.12153 0.16181 -0.11898 0.16007 -0.11551 C 0.1573 -0.10996 0.15625 -0.10324 0.15348 -0.09769 C 0.14566 -0.08218 0.15591 -0.10093 0.14341 -0.08449 C 0.13108 -0.06783 0.14514 -0.08148 0.13351 -0.07107 C 0.13021 -0.05857 0.13299 -0.06621 0.12171 -0.05116 C 0.12014 -0.04884 0.11875 -0.0463 0.11667 -0.04445 C 0.10504 -0.03403 0.11962 -0.04722 0.10504 -0.03333 C 0.10348 -0.03171 0.10174 -0.03033 0.1 -0.02894 C 0.09671 -0.02222 0.09723 -0.02153 0.09167 -0.01783 C 0.09011 -0.01667 0.0882 -0.01667 0.08681 -0.01551 C 0.08316 -0.01296 0.08039 -0.0088 0.07674 -0.00671 C 0.0658 -0.00093 0.07136 -0.00301 0.06007 7.40741E-7 C 0.05834 0.00139 0.05695 0.00324 0.05504 0.0044 C 0.05191 0.00625 0.04844 0.00764 0.04497 0.00879 C 0.04289 0.00949 0.04063 0.01065 0.03837 0.01111 C 0.02483 0.01366 0.02431 0.01319 0.01337 0.01319 " pathEditMode="relative" ptsTypes="AAAAAAAAAAAAAAAAAAAAAAAAAAAAAAAAAAAA">
                                      <p:cBhvr>
                                        <p:cTn id="5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1.48148E-6 L 6.38889E-6 -1.48148E-6 C 0.00556 -0.00162 0.01112 -0.00277 0.01668 -0.00463 C 0.01997 -0.00578 0.02327 -0.00787 0.02657 -0.00902 C 0.02987 -0.01018 0.03334 -0.01018 0.03664 -0.01134 C 0.04202 -0.01296 0.05921 -0.02013 0.0632 -0.02245 C 0.06789 -0.02476 0.07188 -0.02893 0.07657 -0.03125 C 0.09063 -0.03773 0.10782 -0.03634 0.12154 -0.04004 C 0.13438 -0.04351 0.12709 -0.04189 0.14324 -0.04467 C 0.14497 -0.04537 0.14688 -0.0456 0.14827 -0.04676 C 0.15227 -0.05046 0.15713 -0.06064 0.1599 -0.06458 C 0.16199 -0.06713 0.16459 -0.06875 0.16668 -0.07129 C 0.16893 -0.07407 0.17067 -0.07777 0.17327 -0.08009 C 0.1764 -0.08287 0.18004 -0.08449 0.18334 -0.0868 C 0.18716 -0.08958 0.19115 -0.09259 0.19497 -0.0956 C 0.20122 -0.10069 0.20678 -0.10694 0.21338 -0.11134 C 0.21546 -0.11273 0.21789 -0.11388 0.21997 -0.11574 C 0.2224 -0.11759 0.22414 -0.1206 0.22657 -0.12245 C 0.22918 -0.1243 0.2323 -0.12523 0.2349 -0.12685 C 0.23716 -0.12824 0.23942 -0.12963 0.24168 -0.13125 C 0.24619 -0.13472 0.25122 -0.1375 0.25504 -0.14236 C 0.25661 -0.14467 0.25799 -0.14745 0.2599 -0.14907 C 0.26199 -0.15046 0.26442 -0.15046 0.26668 -0.15115 C 0.26824 -0.15416 0.26963 -0.15763 0.27171 -0.16018 C 0.29098 -0.18402 0.28265 -0.17106 0.29827 -0.1868 C 0.33629 -0.22476 0.30157 -0.19004 0.32171 -0.21342 C 0.32379 -0.21597 0.3264 -0.21759 0.32831 -0.22013 C 0.3297 -0.22199 0.33039 -0.22476 0.33161 -0.22685 C 0.33438 -0.23148 0.33734 -0.23564 0.33994 -0.24004 C 0.34428 -0.24745 0.34688 -0.25648 0.35001 -0.26458 C 0.35105 -0.26759 0.35192 -0.27083 0.35331 -0.27338 C 0.35661 -0.28009 0.35747 -0.28125 0.36008 -0.28912 C 0.36164 -0.29444 0.36216 -0.29907 0.36338 -0.30463 C 0.3639 -0.30694 0.36459 -0.30902 0.36494 -0.31134 C 0.36563 -0.31412 0.36598 -0.31713 0.36668 -0.32013 C 0.3672 -0.32245 0.36789 -0.32453 0.36841 -0.32685 C 0.37032 -0.33912 0.37084 -0.35208 0.37171 -0.36458 C 0.37136 -0.37199 0.37327 -0.40115 0.36841 -0.41574 C 0.36234 -0.43356 0.36251 -0.43194 0.35504 -0.44676 C 0.35383 -0.44907 0.35331 -0.45208 0.35174 -0.45347 C 0.33386 -0.46944 0.36095 -0.44467 0.34168 -0.46458 C 0.33855 -0.46782 0.3349 -0.47037 0.33161 -0.47361 C 0.33022 -0.475 0.3224 -0.4831 0.31997 -0.48472 C 0.31737 -0.48634 0.31424 -0.48726 0.31164 -0.48912 C 0.3099 -0.49027 0.30852 -0.49259 0.30661 -0.49351 C 0.30227 -0.4956 0.29758 -0.49606 0.29324 -0.49791 C 0.29098 -0.49907 0.2889 -0.50115 0.28664 -0.50231 C 0.28456 -0.50347 0.28213 -0.5037 0.28004 -0.50463 C 0.27831 -0.50532 0.27674 -0.50625 0.27501 -0.50694 C 0.27275 -0.50763 0.27049 -0.5081 0.26824 -0.50902 C 0.26598 -0.51018 0.2639 -0.51226 0.26164 -0.51342 C 0.25834 -0.51527 0.25487 -0.5162 0.25157 -0.51805 C 0.24879 -0.51944 0.24619 -0.52129 0.24324 -0.52245 C 0.24011 -0.52361 0.23664 -0.52361 0.23334 -0.52453 L 0.21338 -0.53125 C 0.21112 -0.53194 0.20886 -0.5331 0.20661 -0.53356 C 0.18994 -0.5368 0.19879 -0.53518 0.18004 -0.53796 C 0.16459 -0.54305 0.18299 -0.5375 0.15504 -0.54236 C 0.15261 -0.54282 0.15053 -0.54398 0.14827 -0.54467 C 0.14549 -0.54537 0.14272 -0.54606 0.13994 -0.54676 C 0.13768 -0.54745 0.1356 -0.54838 0.13334 -0.54907 C 0.13056 -0.55 0.12779 -0.55046 0.12501 -0.55138 C 0.12049 -0.55277 0.11615 -0.55486 0.11164 -0.55578 L 0.09168 -0.56018 C 0.0889 -0.56088 0.08595 -0.56157 0.08334 -0.5625 C 0.07831 -0.56412 0.07727 -0.56597 0.07154 -0.56689 C 0.0639 -0.56805 0.05609 -0.56828 0.04827 -0.56898 C 0.03994 -0.57106 0.03317 -0.57199 0.02501 -0.57569 C 0.02327 -0.57638 0.02171 -0.57754 0.01997 -0.57801 C 0.01668 -0.57893 0.0132 -0.57939 0.0099 -0.58009 C 0.00556 -0.5831 0.0014 -0.58703 -0.00346 -0.58912 C -0.01563 -0.59444 -0.01007 -0.59236 -0.02014 -0.59583 C -0.02552 -0.60069 -0.025 -0.59745 -0.025 -0.60231 " pathEditMode="relative" ptsTypes="AAAAAAAAAAAAAAAAAAAAAAAAAAAAAAAAAAAAAAAAAAAAAAAAAAAAAAAAAAAAAAAAAAAAAAAAA">
                                      <p:cBhvr>
                                        <p:cTn id="6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-0.60231 L -0.025 -0.60231 C 0.02657 -0.61273 0.01459 -0.61319 0.08664 -0.60463 C 0.09532 -0.60347 0.10713 -0.59375 0.11494 -0.58889 C 0.11754 -0.58727 0.12049 -0.58588 0.12327 -0.58449 C 0.12483 -0.5838 0.12657 -0.58333 0.12813 -0.58241 C 0.13161 -0.58032 0.13508 -0.57824 0.1382 -0.57569 C 0.14167 -0.57292 0.14463 -0.56921 0.14827 -0.56667 C 0.15852 -0.55949 0.16042 -0.56157 0.1698 -0.55347 C 0.17292 -0.55092 0.17536 -0.54745 0.17813 -0.54444 C 0.18473 -0.52731 0.17727 -0.54259 0.1882 -0.53125 C 0.19133 -0.52801 0.19358 -0.52361 0.19654 -0.52014 C 0.19862 -0.51759 0.20105 -0.51574 0.20313 -0.51342 C 0.21164 -0.5037 0.20504 -0.51042 0.21147 -0.5 C 0.21303 -0.49768 0.21494 -0.4956 0.2165 -0.49352 C 0.21702 -0.48819 0.2172 -0.48287 0.21824 -0.47778 C 0.21945 -0.47106 0.2224 -0.46481 0.22327 -0.45787 C 0.22449 -0.44699 0.22397 -0.43565 0.22483 -0.42454 C 0.22501 -0.42153 0.22622 -0.41875 0.22657 -0.41574 C 0.22727 -0.40972 0.22744 -0.4037 0.22813 -0.39792 C 0.229 -0.39051 0.23022 -0.38495 0.23161 -0.37778 C 0.23039 -0.34537 0.23022 -0.3125 0.22813 -0.28009 C 0.22796 -0.27616 0.22605 -0.27268 0.22483 -0.26898 C 0.21199 -0.23148 0.23056 -0.28796 0.20817 -0.23565 C 0.20591 -0.23055 0.20365 -0.22523 0.20157 -0.22014 C 0.20036 -0.21713 0.19931 -0.21412 0.19827 -0.21111 C 0.19602 -0.20602 0.19376 -0.20092 0.1915 -0.1956 C 0.19029 -0.19282 0.18942 -0.18958 0.1882 -0.1868 C 0.18716 -0.18449 0.18577 -0.18241 0.1849 -0.18009 C 0.18369 -0.17731 0.18299 -0.17407 0.18161 -0.1713 C 0.17848 -0.16505 0.17483 -0.15949 0.17154 -0.15347 C 0.16754 -0.14606 0.16459 -0.1375 0.1599 -0.13125 C 0.15261 -0.12153 0.14463 -0.11296 0.1382 -0.10231 C 0.13595 -0.09861 0.13404 -0.09467 0.13161 -0.0912 C 0.12952 -0.08866 0.12692 -0.08727 0.12483 -0.08449 C 0.12345 -0.08264 0.12275 -0.07986 0.12154 -0.07778 C 0.11997 -0.07546 0.11806 -0.07361 0.1165 -0.0713 C 0.11529 -0.06921 0.11459 -0.06643 0.1132 -0.06458 C 0.11129 -0.06204 0.10869 -0.06042 0.10661 -0.05787 C 0.10365 -0.0544 0.1014 -0.05 0.09827 -0.04676 C 0.09619 -0.04467 0.09376 -0.04398 0.0915 -0.04236 C 0.0882 -0.03958 0.08508 -0.03611 0.08161 -0.03333 C 0.07935 -0.03171 0.07709 -0.03055 0.07483 -0.02893 C 0.0731 -0.02778 0.07171 -0.02592 0.06997 -0.02454 C 0.06216 -0.01875 0.06355 -0.02106 0.05487 -0.01574 C 0.05157 -0.01366 0.04827 -0.01111 0.04497 -0.00903 C 0.04324 -0.0081 0.0415 -0.00764 0.03994 -0.00671 C 0.03595 -0.00463 0.0323 -0.00208 0.02831 1.48148E-6 C 0.02605 0.00093 0.02379 0.00116 0.02154 0.00208 C 0.01876 0.00347 0.01598 0.00509 0.0132 0.00648 C 0.01164 0.00741 0.0099 0.00787 0.00817 0.0088 C 0.00365 0.01158 -0.00034 0.01597 -0.00503 0.01759 C -0.01232 0.02014 -0.0118 0.0169 -0.0118 0.02222 " pathEditMode="relative" ptsTypes="AAAAAAAAAAAAAAAAAAAAAAAAAAAAAAAAAAAAAAAAAAAAAAAAAAAAA">
                                      <p:cBhvr>
                                        <p:cTn id="67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0.00764 L -0.00677 0.00787 C -0.00295 0.00371 0.00069 -0.00023 0.00486 -0.0037 C 0.00659 -0.00486 0.01527 -0.00764 0.01649 -0.0081 C 0.01823 -0.00949 0.01962 -0.01134 0.02152 -0.0125 C 0.02465 -0.01435 0.02864 -0.01435 0.03142 -0.01689 C 0.03316 -0.01852 0.03472 -0.02014 0.03646 -0.02129 C 0.03871 -0.02291 0.04097 -0.02407 0.04323 -0.02592 C 0.04548 -0.02777 0.04757 -0.03032 0.04982 -0.0324 C 0.0526 -0.03495 0.05555 -0.03657 0.05816 -0.03912 C 0.06927 -0.04953 0.06354 -0.0456 0.07309 -0.05694 C 0.07587 -0.06018 0.07882 -0.06273 0.08142 -0.06574 C 0.08333 -0.06782 0.08472 -0.07037 0.08646 -0.07245 C 0.08854 -0.075 0.09114 -0.07662 0.09323 -0.07916 C 0.1026 -0.09166 0.08889 -0.08078 0.10312 -0.09027 C 0.11198 -0.1081 0.10034 -0.08657 0.11146 -0.10139 C 0.11354 -0.10393 0.11458 -0.10764 0.11649 -0.11018 C 0.12014 -0.11574 0.12396 -0.12129 0.12812 -0.12592 C 0.1309 -0.1287 0.13402 -0.13148 0.13646 -0.13472 C 0.13906 -0.13796 0.1408 -0.14236 0.14323 -0.14583 C 0.14583 -0.14977 0.14896 -0.15301 0.15156 -0.15694 C 0.15277 -0.15902 0.15364 -0.16157 0.15486 -0.16365 C 0.1592 -0.17106 0.16371 -0.17847 0.16823 -0.18588 C 0.16927 -0.1875 0.17534 -0.19838 0.17656 -0.20139 C 0.17777 -0.20486 0.17916 -0.21365 0.17986 -0.21689 C 0.18038 -0.21921 0.18107 -0.22129 0.18142 -0.22361 C 0.18698 -0.25555 0.18246 -0.23634 0.18646 -0.25254 C 0.18698 -0.25764 0.1875 -0.26296 0.18819 -0.26805 C 0.18871 -0.27245 0.18993 -0.27685 0.18993 -0.28148 C 0.18993 -0.3162 0.18906 -0.35115 0.18819 -0.38588 C 0.18715 -0.42106 0.18889 -0.39537 0.18316 -0.4125 C 0.17517 -0.43634 0.18402 -0.41736 0.17656 -0.43264 C 0.17517 -0.43981 0.17482 -0.44398 0.17152 -0.45023 C 0.17014 -0.45277 0.16823 -0.45486 0.16649 -0.45694 C 0.16354 -0.46875 0.16684 -0.45926 0.15989 -0.47037 C 0.15347 -0.48055 0.16007 -0.47384 0.15156 -0.48356 C 0.14427 -0.49189 0.14496 -0.48958 0.13646 -0.49699 C 0.1342 -0.49907 0.13229 -0.50185 0.12986 -0.5037 C 0.12656 -0.50625 0.12309 -0.50787 0.11979 -0.51041 C 0.10503 -0.52199 0.11545 -0.51736 0.10312 -0.52152 C 0.10034 -0.52361 0.09774 -0.52639 0.09479 -0.52801 C 0.09271 -0.52939 0.09027 -0.52893 0.08819 -0.53032 C 0.0835 -0.53356 0.07951 -0.53842 0.07482 -0.54143 C 0.06788 -0.54606 0.06771 -0.54652 0.05989 -0.55023 C 0.05659 -0.55185 0.05312 -0.55301 0.04982 -0.55486 C 0.04635 -0.55671 0.0434 -0.55972 0.03975 -0.56134 C 0.03559 -0.56342 0.0309 -0.56389 0.02656 -0.56597 C 0.01458 -0.57129 0.02951 -0.56481 0.01475 -0.57037 C 0.01319 -0.57106 0.01163 -0.57222 0.00989 -0.57245 C 0.00538 -0.57361 0.00087 -0.57384 -0.00348 -0.57477 C -0.01025 -0.57615 -0.01684 -0.57847 -0.02344 -0.57916 C -0.03125 -0.58009 -0.04514 -0.58148 -0.05348 -0.58356 C -0.05799 -0.58495 -0.06233 -0.5868 -0.06684 -0.58819 C -0.07327 -0.59004 -0.08212 -0.5912 -0.08854 -0.59259 C -0.09132 -0.59328 -0.0941 -0.59398 -0.09688 -0.59467 C -0.09913 -0.59537 -0.10122 -0.59652 -0.10348 -0.59699 C -0.10799 -0.59791 -0.1125 -0.59838 -0.11684 -0.5993 C -0.11858 -0.6 -0.12014 -0.60092 -0.12188 -0.60139 C -0.13177 -0.60416 -0.14827 -0.60532 -0.15695 -0.60578 C -0.1724 -0.60694 -0.18802 -0.6074 -0.20348 -0.6081 C -0.21858 -0.61041 -0.22552 -0.61157 -0.24184 -0.6125 C -0.26025 -0.61365 -0.27848 -0.61412 -0.29688 -0.61481 L -0.30348 -0.61689 " pathEditMode="relative" rAng="0" ptsTypes="AAAAAAAAAAAAAAAAAAAAAAAAAAAAAAAAAAAAAAAAAAAAAAAAAAAAAAAAAAAAAAA">
                                      <p:cBhvr>
                                        <p:cTn id="7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3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6169 L -0.30347 -0.6169 C -0.26458 -0.62384 -0.24861 -0.62893 -0.21024 -0.62801 C -0.18854 -0.62754 -0.16684 -0.625 -0.14531 -0.62361 C -0.13854 -0.6206 -0.13177 -0.61805 -0.12517 -0.61481 C -0.1217 -0.61296 -0.11875 -0.60995 -0.11528 -0.6081 C -0.10868 -0.60463 -0.10156 -0.60301 -0.09531 -0.59907 C -0.08437 -0.59259 -0.07448 -0.58356 -0.06354 -0.57685 C -0.05278 -0.57014 -0.04114 -0.56551 -0.03021 -0.55926 C -0.01128 -0.54815 0.00747 -0.53264 0.02309 -0.51481 L 0.04809 -0.48588 C 0.05139 -0.48217 0.05521 -0.47916 0.05816 -0.47477 C 0.06146 -0.46944 0.06458 -0.46412 0.06806 -0.45926 C 0.07066 -0.45532 0.07448 -0.45254 0.07639 -0.44815 C 0.08455 -0.43009 0.09011 -0.41041 0.09809 -0.39259 C 0.09983 -0.38889 0.10139 -0.38495 0.10313 -0.38148 C 0.10521 -0.37685 0.10851 -0.37315 0.10972 -0.36805 C 0.11441 -0.3493 0.11163 -0.35903 0.11806 -0.33912 C 0.12014 -0.32245 0.12031 -0.31852 0.12483 -0.29907 C 0.13021 -0.275 0.12778 -0.28865 0.13316 -0.27245 C 0.14045 -0.24953 0.12708 -0.28634 0.13802 -0.25694 C 0.13872 -0.24653 0.14028 -0.23611 0.13976 -0.22592 C 0.1382 -0.19421 0.1375 -0.19514 0.12969 -0.17477 C 0.12917 -0.17037 0.12761 -0.15949 0.12639 -0.15486 C 0.12552 -0.15092 0.12448 -0.14722 0.12309 -0.14375 C 0.12222 -0.1412 0.12049 -0.13935 0.11979 -0.13703 C 0.1184 -0.13264 0.11771 -0.12801 0.11649 -0.12361 C 0.11493 -0.11828 0.1132 -0.11319 0.11146 -0.1081 C 0.10938 -0.10208 0.10625 -0.09653 0.10469 -0.09028 C 0.10174 -0.07801 0.10486 -0.08912 0.09983 -0.07708 C 0.09844 -0.07407 0.09792 -0.0706 0.09636 -0.06805 C 0.0934 -0.06319 0.08976 -0.05926 0.08646 -0.05486 C 0.08472 -0.05254 0.08333 -0.04977 0.08142 -0.04815 L 0.07136 -0.03912 C 0.06979 -0.03773 0.06806 -0.03611 0.06649 -0.03472 C 0.06198 -0.03102 0.05799 -0.02592 0.05313 -0.02361 C 0.04497 -0.0199 0.04323 -0.0199 0.03646 -0.01481 C 0.02899 -0.00903 0.03281 -0.01134 0.02639 -0.00139 C 0.02483 0.00093 0.02292 0.00278 0.02136 0.00533 C 0.01684 0.0125 0.02031 0.01181 0.01649 0.01181 " pathEditMode="relative" ptsTypes="AAAAAAAAAAAAAAAAAAAAAAAAAAAAAAAAAAAAAAAA">
                                      <p:cBhvr>
                                        <p:cTn id="7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3.7037E-7 L 6.94444E-6 3.7037E-7 C 0.00886 -0.0081 0.01824 -0.01528 0.02657 -0.02431 C 0.02935 -0.02732 0.03247 -0.02986 0.0349 -0.03333 C 0.05261 -0.05671 0.02588 -0.02685 0.04671 -0.05093 C 0.05608 -0.06204 0.05157 -0.05278 0.0599 -0.06875 C 0.07657 -0.10046 0.0474 -0.05046 0.07327 -0.10208 C 0.07449 -0.1044 0.0757 -0.10625 0.07657 -0.1088 C 0.07917 -0.11597 0.08143 -0.12338 0.08334 -0.13102 C 0.08386 -0.13333 0.08421 -0.13542 0.0849 -0.13773 C 0.08595 -0.14074 0.08716 -0.14352 0.08838 -0.14653 C 0.08942 -0.15556 0.08942 -0.16458 0.09167 -0.17315 C 0.09411 -0.18357 0.09289 -0.17755 0.09497 -0.19097 C 0.09549 -0.20069 0.09602 -0.21019 0.09671 -0.21991 C 0.0981 -0.24259 0.10001 -0.24329 0.09671 -0.26875 C 0.09619 -0.27199 0.09445 -0.27477 0.09324 -0.27778 C 0.09272 -0.28148 0.09254 -0.28519 0.09167 -0.28889 C 0.09046 -0.29306 0.08386 -0.30903 0.08161 -0.31319 C 0.08022 -0.31574 0.07796 -0.31736 0.07657 -0.31991 C 0.07466 -0.32338 0.07327 -0.32732 0.07171 -0.33102 C 0.07049 -0.3338 0.06997 -0.33727 0.06824 -0.33982 C 0.0665 -0.34259 0.06355 -0.34398 0.06164 -0.34653 C 0.05973 -0.34907 0.05852 -0.35278 0.05661 -0.35556 C 0.03977 -0.38009 0.05105 -0.36273 0.03664 -0.37986 C 0.03369 -0.38333 0.03126 -0.38773 0.02831 -0.39097 C 0.00227 -0.41944 0.03542 -0.37917 0.00661 -0.4088 C 0.00296 -0.4125 0.00036 -0.41829 -0.0033 -0.42222 C -0.00971 -0.4287 -0.01719 -0.43333 -0.02343 -0.43982 C -0.02898 -0.44583 -0.03402 -0.45278 -0.04011 -0.45764 C -0.04687 -0.46319 -0.06284 -0.47593 -0.06666 -0.47986 C -0.06944 -0.48287 -0.07187 -0.48657 -0.07499 -0.48889 C -0.07864 -0.4912 -0.08299 -0.49144 -0.08662 -0.49329 C -0.09062 -0.49514 -0.09445 -0.49792 -0.09844 -0.5 C -0.1033 -0.50232 -0.10834 -0.50417 -0.11337 -0.50648 C -0.13264 -0.51551 -0.12118 -0.51134 -0.14167 -0.51991 C -0.14566 -0.52153 -0.14948 -0.52269 -0.1533 -0.52431 C -0.16042 -0.52732 -0.1724 -0.53333 -0.18004 -0.53542 C -0.18386 -0.53657 -0.18785 -0.53657 -0.19167 -0.53773 C -0.22674 -0.54884 -0.2033 -0.54329 -0.22674 -0.55093 C -0.23108 -0.55255 -0.23559 -0.55417 -0.24011 -0.55556 C -0.24566 -0.55718 -0.25139 -0.55741 -0.25677 -0.55995 C -0.26111 -0.56181 -0.2684 -0.56551 -0.27344 -0.56667 C -0.27778 -0.56759 -0.28229 -0.56782 -0.28663 -0.56875 C -0.28906 -0.56921 -0.29115 -0.57037 -0.2934 -0.57107 C -0.2967 -0.57199 -0.3 -0.57222 -0.3033 -0.57315 C -0.30504 -0.57384 -0.3066 -0.57523 -0.30834 -0.57546 C -0.32986 -0.57847 -0.38577 -0.5794 -0.3967 -0.57986 C -0.41042 -0.58125 -0.43959 -0.58426 -0.45174 -0.58426 C -0.49393 -0.58495 -0.53611 -0.58426 -0.5783 -0.58426 " pathEditMode="relative" ptsTypes="AAAAAAAAAAAAAAAAAAAAAAAAAAAAAAAAAAAAAAAAAAAAAAAAA">
                                      <p:cBhvr>
                                        <p:cTn id="8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831 -0.58426 L -0.57831 -0.58426 C -0.57223 -0.58959 -0.56685 -0.59676 -0.56008 -0.6 C -0.55834 -0.6007 -0.5566 -0.60116 -0.55504 -0.60209 C -0.54619 -0.60787 -0.54775 -0.60973 -0.53837 -0.6132 C -0.53508 -0.61436 -0.5316 -0.61436 -0.52848 -0.61551 C -0.52501 -0.61667 -0.52171 -0.61829 -0.51841 -0.61991 C -0.5139 -0.62199 -0.50973 -0.62547 -0.50504 -0.62662 C -0.49237 -0.62917 -0.47952 -0.6294 -0.46667 -0.63102 L -0.44844 -0.63311 L -0.37171 -0.63102 C -0.36667 -0.63079 -0.36181 -0.62963 -0.35678 -0.62871 C -0.32396 -0.62361 -0.36511 -0.62963 -0.32674 -0.62431 L -0.29515 -0.61991 C -0.2889 -0.61898 -0.28282 -0.61922 -0.27674 -0.6176 C -0.27067 -0.61621 -0.26459 -0.61389 -0.25834 -0.6132 C -0.24567 -0.61181 -0.23282 -0.61204 -0.22015 -0.61111 C -0.21337 -0.61042 -0.20678 -0.60949 -0.20001 -0.6088 C -0.16164 -0.59861 -0.20626 -0.60949 -0.16511 -0.60209 C -0.11146 -0.59236 -0.17969 -0.60209 -0.13004 -0.59537 C -0.11442 -0.58912 -0.11476 -0.58889 -0.10001 -0.58426 C -0.08281 -0.57894 -0.08108 -0.57963 -0.06181 -0.57107 C -0.05678 -0.56875 -0.05173 -0.56644 -0.0467 -0.56436 C -0.04288 -0.56273 -0.03889 -0.56158 -0.03508 -0.55996 C -0.03003 -0.55787 -0.02517 -0.55533 -0.02014 -0.55324 C -0.01614 -0.55162 -0.01216 -0.5507 -0.00834 -0.54885 C -0.00451 -0.54699 -0.00087 -0.54375 0.0033 -0.54213 C 0.01754 -0.53635 0.0158 -0.54561 0.03334 -0.53102 L 0.04653 -0.51991 C 0.04931 -0.5176 0.05261 -0.51621 0.05486 -0.5132 C 0.0566 -0.51111 0.05834 -0.50903 0.0599 -0.50648 C 0.06111 -0.5044 0.06216 -0.50209 0.0632 -0.5 C 0.06493 -0.49676 0.06667 -0.49398 0.06823 -0.49098 C 0.06945 -0.48889 0.07032 -0.48635 0.07153 -0.48426 C 0.0823 -0.46598 0.07691 -0.47709 0.0849 -0.46204 C 0.08611 -0.45996 0.08733 -0.45787 0.0882 -0.45556 C 0.08907 -0.45324 0.08907 -0.45093 0.08993 -0.44885 C 0.09271 -0.44121 0.09618 -0.43658 0.09827 -0.42871 C 0.09966 -0.42361 0.10035 -0.41829 0.10157 -0.4132 C 0.10209 -0.41088 0.10243 -0.40857 0.1033 -0.40648 C 0.10521 -0.40116 0.10886 -0.39398 0.11164 -0.38889 C 0.11216 -0.38519 0.11233 -0.38125 0.1132 -0.37778 C 0.11407 -0.37454 0.11615 -0.37199 0.1165 -0.36875 C 0.11789 -0.35857 0.11702 -0.34792 0.11823 -0.33773 C 0.11875 -0.33311 0.12153 -0.32431 0.12153 -0.32431 C 0.1257 -0.28519 0.12535 -0.29537 0.12153 -0.22662 C 0.12136 -0.22315 0.11927 -0.22061 0.11823 -0.2176 C 0.11771 -0.21181 0.11736 -0.20579 0.1165 -0.2 C 0.1158 -0.19375 0.11355 -0.18264 0.11164 -0.17547 C 0.11059 -0.17176 0.10938 -0.16806 0.10816 -0.16436 C 0.10764 -0.16204 0.10712 -0.15996 0.1066 -0.15764 C 0.10591 -0.15463 0.10573 -0.15162 0.10486 -0.14885 C 0.104 -0.14561 0.10261 -0.14283 0.10157 -0.13982 C 0.10087 -0.13773 0.10035 -0.13542 0.09983 -0.13334 C 0.09931 -0.13033 0.09914 -0.12709 0.09827 -0.12431 C 0.0974 -0.12199 0.09601 -0.11991 0.09497 -0.1176 C 0.09427 -0.11389 0.0941 -0.11019 0.09323 -0.10648 C 0.09184 -0.10093 0.08907 -0.09584 0.08664 -0.09098 C 0.08334 -0.07338 0.0875 -0.09074 0.07986 -0.07315 C 0.079 -0.0713 0.079 -0.06875 0.0783 -0.06667 C 0.07743 -0.06412 0.07587 -0.06227 0.07483 -0.05996 C 0.07361 -0.05695 0.07309 -0.05348 0.07153 -0.05093 C 0.07032 -0.04885 0.06823 -0.04815 0.0665 -0.04653 L 0.0599 -0.03334 C 0.05677 -0.02686 0.05139 -0.01551 0.04653 -0.0132 C 0.03785 -0.00926 0.04306 -0.01227 0.0316 -0.00209 L 0.02657 0.00231 C 0.025 0.0037 0.02361 0.00625 0.02153 0.00671 C 0.01875 0.0074 0.01597 0.0081 0.01319 0.00902 C 0.00591 0.01134 0.00711 0.01111 0.00989 0.01111 " pathEditMode="relative" ptsTypes="AAAAAAAAAAAAAAAAAAAAAAAAAAAAAAAAAAAAAAAAAAAAAAAAAAAAAAAAAAAAAAAAAAAAAA">
                                      <p:cBhvr>
                                        <p:cTn id="8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3" grpId="0" animBg="1"/>
      <p:bldP spid="21" grpId="0" animBg="1"/>
      <p:bldP spid="21" grpId="1" animBg="1"/>
      <p:bldP spid="21" grpId="2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Безымянный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1250" t="6710" r="50000" b="63320"/>
          <a:stretch>
            <a:fillRect/>
          </a:stretch>
        </p:blipFill>
        <p:spPr>
          <a:xfrm>
            <a:off x="904850" y="571480"/>
            <a:ext cx="2762268" cy="2071702"/>
          </a:xfrm>
          <a:prstGeom prst="rect">
            <a:avLst/>
          </a:prstGeom>
        </p:spPr>
      </p:pic>
      <p:sp>
        <p:nvSpPr>
          <p:cNvPr id="33" name="Овал 32"/>
          <p:cNvSpPr/>
          <p:nvPr/>
        </p:nvSpPr>
        <p:spPr>
          <a:xfrm>
            <a:off x="1547791" y="1071546"/>
            <a:ext cx="1500198" cy="1357322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500826" y="4786322"/>
            <a:ext cx="1571636" cy="1572430"/>
            <a:chOff x="6500826" y="4786322"/>
            <a:chExt cx="1571636" cy="1572430"/>
          </a:xfrm>
        </p:grpSpPr>
        <p:sp>
          <p:nvSpPr>
            <p:cNvPr id="56" name="Овал 55"/>
            <p:cNvSpPr/>
            <p:nvPr/>
          </p:nvSpPr>
          <p:spPr>
            <a:xfrm>
              <a:off x="6500826" y="4786322"/>
              <a:ext cx="1571636" cy="157163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D64D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56" idx="0"/>
              <a:endCxn id="56" idx="4"/>
            </p:cNvCxnSpPr>
            <p:nvPr/>
          </p:nvCxnSpPr>
          <p:spPr>
            <a:xfrm rot="16200000" flipH="1">
              <a:off x="6500826" y="5572140"/>
              <a:ext cx="157163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56" idx="2"/>
              <a:endCxn id="56" idx="6"/>
            </p:cNvCxnSpPr>
            <p:nvPr/>
          </p:nvCxnSpPr>
          <p:spPr>
            <a:xfrm rot="10800000" flipH="1">
              <a:off x="6500826" y="5572140"/>
              <a:ext cx="157163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6215868" y="5571346"/>
              <a:ext cx="85725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56" idx="7"/>
              <a:endCxn id="56" idx="5"/>
            </p:cNvCxnSpPr>
            <p:nvPr/>
          </p:nvCxnSpPr>
          <p:spPr>
            <a:xfrm rot="16200000" flipH="1">
              <a:off x="7286644" y="5572140"/>
              <a:ext cx="1111314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2" name="Сердце 51"/>
            <p:cNvSpPr/>
            <p:nvPr/>
          </p:nvSpPr>
          <p:spPr>
            <a:xfrm>
              <a:off x="7429520" y="507207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Сердце 52"/>
            <p:cNvSpPr/>
            <p:nvPr/>
          </p:nvSpPr>
          <p:spPr>
            <a:xfrm>
              <a:off x="6786578" y="578645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Сердце 53"/>
            <p:cNvSpPr/>
            <p:nvPr/>
          </p:nvSpPr>
          <p:spPr>
            <a:xfrm>
              <a:off x="6858016" y="507207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Сердце 54"/>
            <p:cNvSpPr/>
            <p:nvPr/>
          </p:nvSpPr>
          <p:spPr>
            <a:xfrm>
              <a:off x="7429520" y="578645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9" name="Рисунок 78" descr="Безымянный.png"/>
          <p:cNvPicPr>
            <a:picLocks noChangeAspect="1"/>
          </p:cNvPicPr>
          <p:nvPr/>
        </p:nvPicPr>
        <p:blipFill>
          <a:blip r:embed="rId3"/>
          <a:srcRect l="41262" t="11573" r="24651" b="71068"/>
          <a:stretch>
            <a:fillRect/>
          </a:stretch>
        </p:blipFill>
        <p:spPr>
          <a:xfrm>
            <a:off x="6500826" y="3000372"/>
            <a:ext cx="1571636" cy="1428760"/>
          </a:xfrm>
          <a:prstGeom prst="ellipse">
            <a:avLst/>
          </a:prstGeom>
          <a:ln>
            <a:solidFill>
              <a:srgbClr val="00B050"/>
            </a:solidFill>
          </a:ln>
        </p:spPr>
      </p:pic>
      <p:pic>
        <p:nvPicPr>
          <p:cNvPr id="80" name="Рисунок 79" descr="Безымянный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609" t="56541" r="21371" b="23162"/>
          <a:stretch>
            <a:fillRect/>
          </a:stretch>
        </p:blipFill>
        <p:spPr>
          <a:xfrm>
            <a:off x="3929058" y="2857496"/>
            <a:ext cx="1643074" cy="1500198"/>
          </a:xfrm>
          <a:prstGeom prst="ellipse">
            <a:avLst/>
          </a:prstGeom>
          <a:ln>
            <a:solidFill>
              <a:srgbClr val="D64D36"/>
            </a:solidFill>
          </a:ln>
        </p:spPr>
      </p:pic>
      <p:pic>
        <p:nvPicPr>
          <p:cNvPr id="81" name="Рисунок 80" descr="Безымянный1.png"/>
          <p:cNvPicPr>
            <a:picLocks noChangeAspect="1"/>
          </p:cNvPicPr>
          <p:nvPr/>
        </p:nvPicPr>
        <p:blipFill>
          <a:blip r:embed="rId2"/>
          <a:srcRect l="5855" t="56629" r="80440" b="19928"/>
          <a:stretch>
            <a:fillRect/>
          </a:stretch>
        </p:blipFill>
        <p:spPr>
          <a:xfrm>
            <a:off x="785786" y="4929198"/>
            <a:ext cx="1714512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5" name="Рисунок 84" descr="Безымянный1.png"/>
          <p:cNvPicPr>
            <a:picLocks noChangeAspect="1"/>
          </p:cNvPicPr>
          <p:nvPr/>
        </p:nvPicPr>
        <p:blipFill>
          <a:blip r:embed="rId2"/>
          <a:srcRect l="34523" t="10149" r="52381" b="65793"/>
          <a:stretch>
            <a:fillRect/>
          </a:stretch>
        </p:blipFill>
        <p:spPr>
          <a:xfrm>
            <a:off x="3429390" y="4857760"/>
            <a:ext cx="1643074" cy="1428760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7" name="Рисунок 86" descr="Безымянный1.png"/>
          <p:cNvPicPr>
            <a:picLocks noChangeAspect="1"/>
          </p:cNvPicPr>
          <p:nvPr/>
        </p:nvPicPr>
        <p:blipFill>
          <a:blip r:embed="rId2"/>
          <a:srcRect l="64063" t="10040" r="21875" b="68315"/>
          <a:stretch>
            <a:fillRect/>
          </a:stretch>
        </p:blipFill>
        <p:spPr>
          <a:xfrm>
            <a:off x="6286512" y="857232"/>
            <a:ext cx="1643074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8" name="Рисунок 87" descr="Безымянный1.png"/>
          <p:cNvPicPr>
            <a:picLocks noChangeAspect="1"/>
          </p:cNvPicPr>
          <p:nvPr/>
        </p:nvPicPr>
        <p:blipFill>
          <a:blip r:embed="rId2"/>
          <a:srcRect l="33594" t="54995" r="52344" b="20030"/>
          <a:stretch>
            <a:fillRect/>
          </a:stretch>
        </p:blipFill>
        <p:spPr>
          <a:xfrm>
            <a:off x="3929058" y="857232"/>
            <a:ext cx="1500198" cy="1369746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9" name="Рисунок 88" descr="Безымянный1.png"/>
          <p:cNvPicPr>
            <a:picLocks noChangeAspect="1"/>
          </p:cNvPicPr>
          <p:nvPr/>
        </p:nvPicPr>
        <p:blipFill>
          <a:blip r:embed="rId2"/>
          <a:srcRect l="3906" t="10040" r="81250" b="66650"/>
          <a:stretch>
            <a:fillRect/>
          </a:stretch>
        </p:blipFill>
        <p:spPr>
          <a:xfrm>
            <a:off x="785786" y="2928934"/>
            <a:ext cx="1643074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sp>
        <p:nvSpPr>
          <p:cNvPr id="22" name="Овал 21"/>
          <p:cNvSpPr/>
          <p:nvPr/>
        </p:nvSpPr>
        <p:spPr>
          <a:xfrm>
            <a:off x="1535885" y="1071546"/>
            <a:ext cx="1500198" cy="135732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8790" y="2585071"/>
            <a:ext cx="8163622" cy="4180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643306" y="478357"/>
            <a:ext cx="5111027" cy="6379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125 L -1.94444E-6 -0.01227 C -0.00382 -0.01528 -0.00712 -0.01806 -0.01094 -0.0206 C -0.01215 -0.02153 -0.01406 -0.02107 -0.01545 -0.02222 C -0.01771 -0.02384 -0.0191 -0.02685 -0.02153 -0.02847 C -0.02378 -0.03009 -0.02673 -0.03033 -0.02899 -0.03171 C -0.03975 -0.03773 -0.0434 -0.04167 -0.05347 -0.04607 C -0.06771 -0.05208 -0.05746 -0.04699 -0.06875 -0.05093 C -0.07135 -0.05185 -0.07378 -0.05347 -0.07639 -0.05394 C -0.08194 -0.05509 -0.0875 -0.05486 -0.09305 -0.05556 C -0.09913 -0.05625 -0.10694 -0.05787 -0.11285 -0.05857 C -0.1276 -0.05833 -0.14236 -0.0581 -0.15712 -0.05718 C -0.15903 -0.05695 -0.16111 -0.05602 -0.16302 -0.05556 C -0.16684 -0.0544 -0.17048 -0.05371 -0.17396 -0.05255 C -0.17604 -0.05162 -0.17795 -0.05023 -0.17986 -0.04931 C -0.18923 -0.04491 -0.20069 -0.04051 -0.20885 -0.03496 C -0.2125 -0.03241 -0.21736 -0.02871 -0.221 -0.02685 C -0.22465 -0.025 -0.22916 -0.02338 -0.23333 -0.02222 C -0.23437 -0.0206 -0.23524 -0.01898 -0.23628 -0.01736 C -0.23767 -0.01551 -0.23975 -0.01458 -0.24097 -0.0125 C -0.24965 0.00116 -0.23246 -0.01829 -0.24687 -0.00301 L -0.25156 0.01134 C -0.25208 0.01296 -0.2526 0.01458 -0.25295 0.0162 C -0.25347 0.01805 -0.25364 0.0206 -0.25451 0.02245 C -0.2566 0.02754 -0.25868 0.02754 -0.26215 0.03194 C -0.26285 0.03287 -0.26319 0.03426 -0.26354 0.03542 " pathEditMode="relative" rAng="0" ptsTypes="AAAAAAAAAAAAAAAAAAAAAAAAAA">
                                      <p:cBhvr>
                                        <p:cTn id="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7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354 0.03541 L -0.26354 0.03541 C -0.25955 0.03333 -0.25538 0.03171 -0.25156 0.02916 C -0.23872 0.02153 -0.25625 0.02824 -0.24097 0.02315 C -0.23941 0.02176 -0.23802 0.01991 -0.23629 0.01921 C -0.21736 0.00972 -0.23733 0.02268 -0.22431 0.01504 C -0.20764 0.00555 -0.23299 0.01736 -0.20608 0.00694 C -0.20295 0.00578 -0.19983 0.00486 -0.19688 0.00301 C -0.19497 0.00162 -0.19306 7.40741E-7 -0.19097 -0.00116 C -0.18837 -0.00209 -0.18577 -0.00232 -0.18334 -0.00301 C -0.17275 -0.0088 -0.1783 -0.00602 -0.16667 -0.01111 C -0.16354 -0.0125 -0.16077 -0.01459 -0.15764 -0.01528 C -0.15139 -0.01621 -0.14115 -0.01783 -0.1349 -0.01922 C -0.13229 -0.01968 -0.12986 -0.02107 -0.12726 -0.0213 C -0.11667 -0.02222 -0.10608 -0.02269 -0.09549 -0.02315 L 0.00451 -0.0213 C 0.00868 -0.02107 0.01649 -0.01273 0.01823 -0.01111 C 0.02413 -0.00602 0.021 -0.00787 0.02725 -0.00509 C 0.02778 -0.00232 0.0283 0.00023 0.02882 0.00301 C 0.02969 0.00717 0.03194 0.01088 0.03194 0.01504 L 0.03194 0.02106 " pathEditMode="relative" ptsTypes="AAAAAAAAAAAAAAAAAAAAA">
                                      <p:cBhvr>
                                        <p:cTn id="9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1.48148E-6 C -0.00105 -0.00602 -0.00122 -0.0125 -0.00313 -0.01829 C -0.00382 -0.02037 -0.00608 -0.02107 -0.00764 -0.02222 C -0.0099 -0.02361 -0.01632 -0.0257 -0.01823 -0.02639 C -0.02032 -0.02755 -0.02223 -0.0294 -0.02431 -0.03033 C -0.0283 -0.03218 -0.03646 -0.03426 -0.03646 -0.03426 C -0.0441 -0.04121 -0.04497 -0.04306 -0.05313 -0.04653 C -0.05712 -0.04815 -0.06129 -0.04908 -0.06528 -0.05047 C -0.06841 -0.05162 -0.07136 -0.05301 -0.07431 -0.05463 C -0.07639 -0.05579 -0.0783 -0.05764 -0.08039 -0.05857 C -0.08334 -0.05972 -0.08646 -0.05972 -0.08959 -0.06065 C -0.0915 -0.06111 -0.09358 -0.06204 -0.09549 -0.06273 C -0.09809 -0.06343 -0.1007 -0.06389 -0.10313 -0.06459 C -0.10469 -0.06528 -0.10608 -0.06644 -0.10764 -0.06667 C -0.11216 -0.06759 -0.11684 -0.06806 -0.12136 -0.06875 C -0.1257 -0.07014 -0.13056 -0.07176 -0.1349 -0.07269 C -0.13941 -0.07361 -0.1441 -0.07408 -0.14862 -0.07477 C -0.15209 -0.07523 -0.15573 -0.07593 -0.15921 -0.07685 C -0.16233 -0.07732 -0.16528 -0.07824 -0.16823 -0.07871 C -0.17327 -0.07963 -0.17848 -0.08033 -0.18351 -0.08079 C -0.19306 -0.08172 -0.20261 -0.08195 -0.21233 -0.08287 C -0.21841 -0.08334 -0.22431 -0.08426 -0.23039 -0.08472 L -0.32587 -0.08287 C -0.32848 -0.08264 -0.33091 -0.08125 -0.33351 -0.08079 C -0.33855 -0.07986 -0.34358 -0.0794 -0.34862 -0.07871 C -0.36389 -0.07361 -0.34219 -0.08056 -0.36841 -0.07477 C -0.36997 -0.07431 -0.37136 -0.07338 -0.37292 -0.07269 C -0.37483 -0.07199 -0.37691 -0.07107 -0.379 -0.0706 C -0.38403 -0.06968 -0.38907 -0.06945 -0.3941 -0.06875 C -0.39757 -0.06713 -0.40504 -0.06343 -0.40921 -0.06273 C -0.41372 -0.06181 -0.41841 -0.06134 -0.42292 -0.06065 C -0.42448 -0.05996 -0.42587 -0.05926 -0.42743 -0.05857 C -0.43004 -0.05741 -0.43247 -0.05579 -0.43507 -0.05463 C -0.43698 -0.05371 -0.43907 -0.05347 -0.44115 -0.05255 C -0.44375 -0.05139 -0.44618 -0.04977 -0.44862 -0.04861 C -0.44862 -0.04861 -0.46007 -0.04352 -0.46233 -0.04236 C -0.46702 -0.04028 -0.46823 -0.04005 -0.47292 -0.03634 C -0.47605 -0.0338 -0.47882 -0.03056 -0.48195 -0.02824 C -0.48681 -0.02523 -0.49358 -0.02107 -0.49723 -0.01621 C -0.50122 -0.01088 -0.50539 -0.00371 -0.51077 1.48148E-6 C -0.51216 0.00092 -0.51389 0.00139 -0.51528 0.00185 C -0.51823 0.00764 -0.51875 0.00972 -0.52292 0.01412 C -0.52379 0.01504 -0.525 0.01551 -0.52587 0.0162 " pathEditMode="relative" ptsTypes="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588 0.0162 L -0.52588 0.0162 C -0.52188 0.01343 -0.51772 0.01111 -0.5139 0.0081 C -0.50348 -0.00023 -0.5191 0.00764 -0.50626 0.00185 C -0.50417 -0.00069 -0.50244 -0.0037 -0.50018 -0.00602 C -0.4974 -0.00926 -0.4941 -0.01157 -0.49115 -0.01412 L -0.48195 -0.02222 C -0.48056 -0.02361 -0.47883 -0.02477 -0.47744 -0.02639 C -0.47136 -0.0331 -0.46494 -0.03912 -0.45921 -0.04653 C -0.45834 -0.04792 -0.4573 -0.04931 -0.45626 -0.05046 C -0.45435 -0.05278 -0.45209 -0.0544 -0.45018 -0.05671 C -0.44289 -0.06482 -0.44879 -0.06134 -0.44115 -0.06458 L -0.43195 -0.07269 C -0.43056 -0.07407 -0.42917 -0.07616 -0.42744 -0.07685 L -0.42136 -0.0787 C -0.41893 -0.08079 -0.4165 -0.08333 -0.4139 -0.08495 C -0.41199 -0.08611 -0.40956 -0.08565 -0.40782 -0.08681 C -0.40452 -0.08912 -0.40209 -0.09352 -0.39862 -0.09491 C -0.39289 -0.09745 -0.38647 -0.09699 -0.38056 -0.09907 C -0.36824 -0.10301 -0.38074 -0.09931 -0.36233 -0.10301 C -0.33629 -0.10833 -0.38664 -0.10069 -0.33647 -0.10718 C -0.33195 -0.10764 -0.32744 -0.10857 -0.32292 -0.10903 C -0.31737 -0.10995 -0.31181 -0.11042 -0.30626 -0.11111 C -0.30261 -0.11157 -0.29914 -0.11296 -0.29567 -0.11319 C -0.279 -0.11435 -0.26233 -0.11458 -0.24567 -0.11505 L -0.16372 -0.11319 C -0.16112 -0.11296 -0.15869 -0.11157 -0.15626 -0.11111 C -0.14966 -0.11019 -0.14306 -0.10972 -0.13647 -0.10903 C -0.13438 -0.10833 -0.13247 -0.10764 -0.13039 -0.10718 C -0.12588 -0.10602 -0.11199 -0.1037 -0.10765 -0.10301 C -0.10626 -0.10232 -0.10469 -0.10162 -0.10313 -0.10093 C -0.09914 -0.09954 -0.09497 -0.09884 -0.09098 -0.09699 C -0.08403 -0.09398 -0.08803 -0.09537 -0.07883 -0.09306 C -0.05851 -0.0794 -0.08872 -0.09861 -0.06528 -0.08681 C -0.06355 -0.08611 -0.06233 -0.08403 -0.06077 -0.08287 C -0.05921 -0.08194 -0.05765 -0.08148 -0.05608 -0.08079 C -0.05417 -0.0787 -0.05226 -0.07639 -0.05018 -0.07477 C -0.04844 -0.07338 -0.04081 -0.07107 -0.03942 -0.07083 C -0.03751 -0.06875 -0.03577 -0.0662 -0.03351 -0.06458 C -0.03056 -0.06273 -0.02692 -0.06296 -0.02431 -0.06065 C -0.02275 -0.05926 -0.02153 -0.05764 -0.0198 -0.05671 C -0.01685 -0.05486 -0.01338 -0.05486 -0.01077 -0.05255 L -0.00157 -0.04444 C -0.00018 -0.04306 0.00173 -0.04213 0.00294 -0.04051 C 0.00399 -0.03912 0.00468 -0.03727 0.0059 -0.03634 C 0.01892 -0.02778 0.01215 -0.03634 0.01666 -0.03032 " pathEditMode="relative" ptsTypes="AAAAAAAAAAAAAAAAAAAAAAAAAAAAAAAAAAAAAAAAAAAAAA">
                                      <p:cBhvr>
                                        <p:cTn id="1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0324 L 0.0033 -0.00301 C 0.00121 -0.01227 -0.00087 -0.02107 -0.00278 -0.0301 C -0.00348 -0.03241 -0.00348 -0.03519 -0.00434 -0.03773 C -0.00556 -0.04097 -0.00712 -0.04398 -0.00868 -0.04699 C -0.01181 -0.05301 -0.01355 -0.05533 -0.01615 -0.06227 C -0.01736 -0.06528 -0.01789 -0.06875 -0.0191 -0.07176 C -0.02049 -0.075 -0.0224 -0.07778 -0.02379 -0.08102 C -0.02483 -0.08403 -0.02518 -0.08773 -0.02657 -0.09051 C -0.0283 -0.09422 -0.03091 -0.09676 -0.03264 -0.10023 C -0.04896 -0.13125 -0.02049 -0.08218 -0.04011 -0.11528 C -0.04341 -0.12847 -0.03872 -0.1125 -0.04601 -0.12871 C -0.05052 -0.13843 -0.04341 -0.13079 -0.05174 -0.13797 C -0.05382 -0.1426 -0.05556 -0.14699 -0.05782 -0.15116 C -0.05903 -0.15347 -0.06094 -0.15486 -0.06233 -0.15718 C -0.06355 -0.15926 -0.06389 -0.16227 -0.06528 -0.16435 C -0.06893 -0.17014 -0.07379 -0.17408 -0.07726 -0.17963 C -0.07882 -0.18218 -0.07986 -0.18519 -0.0816 -0.18727 C -0.0882 -0.1963 -0.09341 -0.20347 -0.10105 -0.20996 C -0.11216 -0.21968 -0.10452 -0.21227 -0.11441 -0.21968 C -0.1158 -0.2206 -0.11719 -0.22222 -0.11875 -0.22338 C -0.12032 -0.22408 -0.12188 -0.22431 -0.12327 -0.22523 C -0.13716 -0.2331 -0.12709 -0.22917 -0.1382 -0.23287 C -0.1507 -0.24074 -0.13716 -0.2331 -0.15157 -0.23843 C -0.154 -0.23935 -0.15643 -0.24121 -0.15903 -0.24213 C -0.16181 -0.24329 -0.16493 -0.24329 -0.16789 -0.24422 C -0.17483 -0.2463 -0.18177 -0.24908 -0.18889 -0.25162 C -0.19219 -0.25301 -0.19584 -0.25417 -0.19914 -0.25533 C -0.20209 -0.25672 -0.20504 -0.25834 -0.20799 -0.25926 C -0.21094 -0.26019 -0.21407 -0.26065 -0.21684 -0.26135 C -0.22049 -0.26273 -0.22379 -0.26412 -0.22726 -0.26505 C -0.23282 -0.26597 -0.24115 -0.26667 -0.2467 -0.26898 C -0.24931 -0.26968 -0.25157 -0.27222 -0.25417 -0.27269 C -0.26441 -0.27454 -0.275 -0.27408 -0.28542 -0.27616 C -0.29966 -0.2794 -0.29132 -0.27801 -0.31059 -0.2801 C -0.3132 -0.28079 -0.31563 -0.28172 -0.31806 -0.28218 C -0.32257 -0.28287 -0.32691 -0.28334 -0.3316 -0.2838 C -0.34879 -0.28611 -0.35226 -0.28611 -0.37014 -0.28773 L -0.40591 -0.29144 L -0.42813 -0.29352 C -0.43316 -0.29375 -0.43802 -0.29491 -0.44306 -0.29537 C -0.45782 -0.2963 -0.47275 -0.29676 -0.48768 -0.29699 C -0.504 -0.29676 -0.52032 -0.29699 -0.53664 -0.29537 C -0.53976 -0.29491 -0.54549 -0.29144 -0.54549 -0.29121 " pathEditMode="relative" rAng="0" ptsTypes="AAAAAAAAAAAAAAAAAAAAAAAAAAAAAAAAAAAAAAAAAAAA">
                                      <p:cBhvr>
                                        <p:cTn id="2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48" y="-1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55 -0.2912 L -0.5455 -0.2912 C -0.53543 -0.2919 -0.52536 -0.29213 -0.51529 -0.29329 C -0.50817 -0.29421 -0.50122 -0.29606 -0.49411 -0.29745 C -0.48004 -0.29977 -0.4632 -0.30254 -0.45018 -0.30347 L -0.41529 -0.30532 L -0.27727 -0.30347 C -0.2672 -0.30301 -0.25713 -0.30116 -0.24706 -0.2993 C -0.23039 -0.29653 -0.2389 -0.29792 -0.22119 -0.29537 C -0.2172 -0.29398 -0.2132 -0.29236 -0.20921 -0.2912 C -0.20556 -0.29028 -0.20192 -0.29051 -0.19845 -0.28935 C -0.19237 -0.28704 -0.18647 -0.28333 -0.18039 -0.28125 C -0.17536 -0.27963 -0.16963 -0.27778 -0.16511 -0.27523 C -0.16251 -0.27361 -0.16025 -0.27083 -0.15765 -0.26898 C -0.15418 -0.26667 -0.15053 -0.26504 -0.14706 -0.26296 C -0.14497 -0.2618 -0.14289 -0.26042 -0.14098 -0.25903 C -0.13942 -0.25787 -0.13803 -0.25602 -0.13629 -0.25486 C -0.13386 -0.25324 -0.13126 -0.25231 -0.12883 -0.25092 C -0.12779 -0.24954 -0.12692 -0.24815 -0.1257 -0.24676 C -0.12379 -0.24467 -0.12171 -0.24282 -0.11963 -0.24074 C -0.11494 -0.23611 -0.11407 -0.23634 -0.10904 -0.23079 C -0.10747 -0.22893 -0.10626 -0.22639 -0.10452 -0.22454 C -0.10279 -0.22292 -0.10036 -0.22222 -0.09845 -0.2206 C -0.0842 -0.20694 -0.10452 -0.22153 -0.08786 -0.21042 C -0.08194 -0.19884 -0.0882 -0.20926 -0.08022 -0.20046 C -0.06667 -0.18495 -0.07986 -0.19907 -0.07118 -0.18634 C -0.0684 -0.18194 -0.06215 -0.17407 -0.06215 -0.17407 C -0.05799 -0.15787 -0.06406 -0.17685 -0.05608 -0.16597 C -0.05399 -0.16319 -0.05347 -0.15903 -0.05157 -0.15602 C -0.0474 -0.14954 -0.04167 -0.14467 -0.03785 -0.13773 C -0.03628 -0.13495 -0.03455 -0.13264 -0.03333 -0.12963 C -0.0316 -0.12569 -0.03055 -0.12129 -0.02882 -0.11759 C -0.0276 -0.11528 -0.02552 -0.11389 -0.02413 -0.11157 C -0.01892 -0.10162 -0.02292 -0.10625 -0.01962 -0.09745 C -0.01892 -0.09514 -0.01753 -0.09352 -0.01667 -0.0912 C -0.01442 -0.08611 -0.01198 -0.08079 -0.0106 -0.07523 C -0.01007 -0.07315 -0.00973 -0.07106 -0.00903 -0.06898 C -0.0047 -0.05741 -0.00695 -0.06898 -0.00295 -0.05486 C -0.00227 -0.05231 -0.00227 -0.0493 -0.00157 -0.04676 C -0.0007 -0.04467 0.00069 -0.04305 0.00155 -0.04074 C 0.00225 -0.03889 0.00242 -0.03657 0.00312 -0.03472 C 0.00398 -0.03194 0.00521 -0.0294 0.00608 -0.02662 C 0.00763 -0.02176 0.00799 -0.01759 0.0092 -0.0125 C 0.00955 -0.01042 0.01023 -0.00856 0.01058 -0.00648 C 0.01458 0.01296 0.01162 0.0044 0.01528 0.01389 " pathEditMode="relative" ptsTypes="AAAAAAAAAAAAAAAAAAAAAAAAAAAAAAAAAAAAAAAAAAAAA">
                                      <p:cBhvr>
                                        <p:cTn id="2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-5.92593E-6 L 8.61111E-6 -5.92593E-6 C 0.00244 -0.03705 0.00244 -0.02547 8.61111E-6 -0.07894 C -0.00017 -0.08149 -0.00242 -0.09399 -0.00312 -0.097 C -0.00347 -0.09908 -0.00416 -0.10117 -0.00451 -0.10325 C -0.0052 -0.10718 -0.0052 -0.11135 -0.00607 -0.11529 C -0.00676 -0.11806 -0.00815 -0.12061 -0.00921 -0.12339 C -0.00972 -0.12524 -0.01006 -0.12755 -0.01058 -0.12941 C -0.01145 -0.13218 -0.01284 -0.13473 -0.01371 -0.13751 C -0.01492 -0.14144 -0.01545 -0.14584 -0.01666 -0.14955 C -0.01788 -0.15325 -0.01979 -0.15626 -0.02117 -0.15973 C -0.02239 -0.16228 -0.02308 -0.16529 -0.0243 -0.16783 C -0.02673 -0.17339 -0.02933 -0.17848 -0.03176 -0.18404 C -0.03281 -0.18589 -0.03367 -0.18797 -0.03489 -0.19005 C -0.03645 -0.1926 -0.03801 -0.19538 -0.0394 -0.19816 C -0.04045 -0.20001 -0.04131 -0.20232 -0.04236 -0.20417 C -0.0434 -0.20556 -0.04444 -0.20672 -0.04548 -0.20811 C -0.04756 -0.21135 -0.0493 -0.21505 -0.05156 -0.2183 C -0.05433 -0.22246 -0.05798 -0.22593 -0.06058 -0.23033 C -0.06666 -0.24121 -0.06319 -0.23658 -0.07117 -0.24445 C -0.07864 -0.2595 -0.06909 -0.24121 -0.07881 -0.25672 C -0.07986 -0.25857 -0.08055 -0.26112 -0.08176 -0.26274 C -0.08402 -0.26552 -0.0901 -0.26922 -0.09236 -0.27084 C -0.09513 -0.27455 -0.09617 -0.2764 -0.09999 -0.27894 C -0.10138 -0.27987 -0.10295 -0.28033 -0.10451 -0.28103 C -0.10711 -0.28357 -0.11197 -0.28867 -0.1151 -0.29098 C -0.11701 -0.2926 -0.11909 -0.29399 -0.12117 -0.29515 C -0.12361 -0.29607 -0.12621 -0.2963 -0.12881 -0.297 C -0.1342 -0.29862 -0.13663 -0.30001 -0.14236 -0.30117 C -0.14739 -0.30209 -0.15242 -0.30255 -0.15746 -0.30302 C -0.17517 -0.30255 -0.19288 -0.30232 -0.21058 -0.30117 C -0.21301 -0.30093 -0.21545 -0.29931 -0.21805 -0.29908 C -0.22621 -0.29816 -0.2342 -0.29769 -0.24236 -0.297 C -0.24479 -0.2963 -0.24739 -0.29584 -0.24982 -0.29515 C -0.25138 -0.29445 -0.25295 -0.29353 -0.25451 -0.29306 C -0.25746 -0.29214 -0.26041 -0.29167 -0.26354 -0.29098 C -0.27447 -0.28612 -0.26076 -0.29214 -0.27413 -0.28705 C -0.27569 -0.28635 -0.27725 -0.28612 -0.27864 -0.28496 C -0.27986 -0.28404 -0.28072 -0.28218 -0.28159 -0.28103 " pathEditMode="relative" ptsTypes="AAAAAAAAAAAAAAAAAAAAAAAAAAAAAAAAAAAAAAA">
                                      <p:cBhvr>
                                        <p:cTn id="3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16 -0.28103 L -0.2816 -0.28103 C -0.27656 -0.28519 -0.2717 -0.28936 -0.26649 -0.29306 C -0.26198 -0.29653 -0.25295 -0.29978 -0.24826 -0.30116 C -0.24166 -0.30348 -0.23385 -0.30464 -0.22708 -0.30533 C -0.21805 -0.30626 -0.20885 -0.30672 -0.19982 -0.30718 L -0.12864 -0.30533 C -0.12656 -0.3051 -0.12448 -0.30417 -0.12257 -0.30325 C -0.11493 -0.30001 -0.10729 -0.29677 -0.09982 -0.29306 C -0.08472 -0.28566 -0.07118 -0.27894 -0.05729 -0.26899 C -0.05573 -0.26783 -0.05434 -0.26621 -0.05278 -0.26482 C -0.05173 -0.26297 -0.05121 -0.26042 -0.04982 -0.2588 C -0.04844 -0.25741 -0.04653 -0.25788 -0.04514 -0.25672 C -0.04305 -0.2551 -0.04097 -0.25325 -0.03923 -0.2507 C -0.021 -0.22663 -0.04982 -0.25973 -0.02847 -0.2345 C -0.02604 -0.23172 -0.02326 -0.22964 -0.021 -0.22663 C -0.01823 -0.22292 -0.01597 -0.21829 -0.01337 -0.21436 C -0.01094 -0.21089 -0.00816 -0.20788 -0.00573 -0.20441 C -0.0026 -0.19908 0.00052 -0.19376 0.0033 -0.1882 C 0.00434 -0.18612 0.00521 -0.18403 0.00625 -0.18218 C 0.0125 -0.17223 0.01111 -0.17917 0.01702 -0.1639 C 0.01893 -0.15857 0.02136 -0.15348 0.02292 -0.14769 C 0.02674 -0.13542 0.02448 -0.14075 0.029 -0.13172 C 0.03264 -0.1176 0.02813 -0.13265 0.03368 -0.12153 C 0.0349 -0.11899 0.03559 -0.11621 0.03663 -0.11343 C 0.03715 -0.1088 0.0375 -0.10394 0.0382 -0.09931 C 0.03854 -0.09653 0.03976 -0.09399 0.03976 -0.09121 C 0.03976 -0.07848 0.03889 -0.06575 0.0382 -0.05278 C 0.03785 -0.04885 0.03663 -0.03589 0.03507 -0.03079 C 0.03438 -0.02778 0.03299 -0.02547 0.03212 -0.02269 C 0.0309 -0.01876 0.03125 -0.01343 0.029 -0.01042 C 0.02761 -0.00857 0.02639 -0.00579 0.02448 -0.00441 C 0.01771 0.00047 0.0158 -0.00278 0.01094 0.0037 L 0.01094 0.00578 " pathEditMode="relative" ptsTypes="AAAAAAAAAAAAAAAAAAAAAAAAAAAAAAAAAA">
                                      <p:cBhvr>
                                        <p:cTn id="3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3.7037E-7 L 8.61111E-6 3.7037E-7 C 0.00504 -0.00069 0.01008 -0.00162 0.01511 -0.00208 C 0.0257 -0.00301 0.03629 -0.00301 0.04688 -0.00416 C 0.04844 -0.0044 0.04983 -0.00578 0.05139 -0.00625 C 0.05799 -0.00787 0.07466 -0.00949 0.08021 -0.01018 C 0.0823 -0.01088 0.08421 -0.01157 0.08629 -0.01227 C 0.08872 -0.01296 0.09133 -0.01319 0.09393 -0.01435 C 0.09601 -0.01528 0.09775 -0.01713 0.09983 -0.01828 C 0.10192 -0.01921 0.104 -0.01967 0.10591 -0.02037 C 0.10799 -0.02222 0.10973 -0.02477 0.11199 -0.02639 C 0.11685 -0.02963 0.12205 -0.03171 0.12726 -0.03449 C 0.12969 -0.03588 0.13247 -0.03657 0.13473 -0.03842 C 0.14376 -0.0456 0.13959 -0.04328 0.14688 -0.04653 C 0.14896 -0.04861 0.1507 -0.05092 0.15296 -0.05254 C 0.15435 -0.0537 0.15608 -0.0537 0.15747 -0.05463 C 0.16008 -0.05648 0.16251 -0.05879 0.16511 -0.06065 C 0.16702 -0.06227 0.1691 -0.06319 0.17119 -0.06481 C 0.17865 -0.07037 0.1731 -0.06759 0.18178 -0.07477 C 0.19844 -0.08866 0.17674 -0.06782 0.19393 -0.08495 C 0.19584 -0.08889 0.19688 -0.09444 0.19983 -0.09699 C 0.20139 -0.09838 0.20313 -0.0993 0.20452 -0.10116 C 0.20556 -0.10254 0.21094 -0.1125 0.21199 -0.11528 C 0.2132 -0.11782 0.21389 -0.1206 0.21511 -0.12338 C 0.21598 -0.12546 0.21702 -0.12731 0.21806 -0.1294 C 0.22275 -0.15463 0.21685 -0.12315 0.22119 -0.14352 C 0.22171 -0.14629 0.22205 -0.14884 0.22258 -0.15162 C 0.2231 -0.1537 0.22379 -0.15555 0.22414 -0.15764 C 0.22796 -0.17546 0.22362 -0.15717 0.22726 -0.17176 C 0.22449 -0.21944 0.22969 -0.18541 0.22258 -0.20416 C 0.22084 -0.20903 0.22171 -0.21227 0.21806 -0.2162 C 0.21685 -0.21759 0.21511 -0.21759 0.21355 -0.21828 C 0.21199 -0.22037 0.2106 -0.22245 0.20903 -0.2243 C 0.20712 -0.22639 0.20469 -0.22801 0.20296 -0.23032 C 0.20157 -0.23217 0.20139 -0.23495 0.19983 -0.23634 C 0.19862 -0.23773 0.19688 -0.2375 0.19532 -0.23842 C 0.19324 -0.23958 0.19133 -0.24097 0.18924 -0.24259 C 0.18768 -0.24375 0.18629 -0.24514 0.18473 -0.24653 C 0.18264 -0.24838 0.18091 -0.25116 0.17865 -0.25254 C 0.1724 -0.25671 0.16025 -0.25903 0.15452 -0.26065 C 0.15192 -0.26134 0.14931 -0.26157 0.14688 -0.26273 C 0.14532 -0.26342 0.14393 -0.26435 0.14237 -0.26481 C 0.13785 -0.26574 0.13317 -0.26597 0.12865 -0.26666 C 0.11615 -0.27222 0.12917 -0.26713 0.10139 -0.27083 C 0.09758 -0.27129 0.08386 -0.27616 0.08178 -0.27685 C 0.07969 -0.27754 0.07761 -0.27801 0.0757 -0.27893 L 0.0665 -0.28287 C 0.06511 -0.28356 0.06199 -0.28287 0.06199 -0.28495 L 0.06199 -0.2868 " pathEditMode="relative" ptsTypes="AAAAAAAAAAAAAAAAAAAAAAAAAAAAAAAAAAAAAAAAAAAAAAAAA">
                                      <p:cBhvr>
                                        <p:cTn id="3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98 -0.28681 L 0.06198 -0.28681 C 0.0665 -0.28796 0.07101 -0.28912 0.07553 -0.29074 C 0.07865 -0.2919 0.08473 -0.29468 0.08473 -0.29468 C 0.11407 -0.29329 0.11355 -0.29607 0.1316 -0.29074 C 0.14046 -0.2882 0.1356 -0.28935 0.14532 -0.28472 C 0.14827 -0.28334 0.15174 -0.2831 0.15435 -0.28056 C 0.15591 -0.2794 0.1573 -0.27778 0.15886 -0.27662 C 0.17587 -0.26528 0.1474 -0.28727 0.16945 -0.2706 C 0.17761 -0.26435 0.17084 -0.26921 0.17709 -0.2625 C 0.17848 -0.26088 0.18021 -0.25996 0.1816 -0.25834 C 0.1849 -0.25463 0.18837 -0.25116 0.19063 -0.2463 C 0.19271 -0.24236 0.1941 -0.23773 0.19671 -0.23426 C 0.2007 -0.22894 0.20556 -0.22315 0.2073 -0.21597 C 0.21094 -0.20185 0.20626 -0.21945 0.21198 -0.20185 C 0.21355 -0.19699 0.21389 -0.19283 0.21494 -0.18773 C 0.21928 -0.16736 0.2132 -0.19884 0.21806 -0.17361 C 0.21754 -0.15347 0.21737 -0.1331 0.2165 -0.11296 C 0.21633 -0.10903 0.21424 -0.10278 0.21337 -0.09884 C 0.21285 -0.09607 0.21268 -0.09329 0.21198 -0.09074 C 0.21112 -0.08843 0.20973 -0.08681 0.20886 -0.08472 C 0.20782 -0.08218 0.20712 -0.07917 0.20591 -0.07662 C 0.20452 -0.07384 0.20261 -0.0713 0.20139 -0.06852 C 0.19601 -0.05718 0.20087 -0.06181 0.19219 -0.05046 C 0.19046 -0.04792 0.18785 -0.04676 0.18612 -0.04421 C 0.18369 -0.04074 0.18247 -0.03588 0.18004 -0.03218 C 0.17744 -0.02824 0.17396 -0.02546 0.17101 -0.02199 C 0.16945 -0.02014 0.16823 -0.01759 0.1665 -0.01597 C 0.16268 -0.01227 0.15799 -0.00996 0.15435 -0.00602 C 0.13872 0.01065 0.15469 -0.00556 0.13924 0.00833 C 0.13716 0.01018 0.13542 0.01296 0.13317 0.01435 C 0.13073 0.01574 0.12813 0.01574 0.12553 0.0162 C 0.12396 0.01759 0.12275 0.01944 0.12101 0.02037 C 0.11806 0.02199 0.11494 0.02315 0.11198 0.0243 C 0.11042 0.025 0.10903 0.02616 0.1073 0.02639 C 0.09567 0.02893 0.10122 0.02754 0.09063 0.03055 L 0.03612 0.02847 C -0.01041 0.02569 0.05799 0.02639 0.00747 0.02639 " pathEditMode="relative" ptsTypes="AAAAAAAAAAAAAAAAAAAAAAAAAAAAAAAAAAAAAA">
                                      <p:cBhvr>
                                        <p:cTn id="4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1.85185E-6 L -5.83333E-6 1.85185E-6 C 0.00555 -0.00278 0.0111 -0.0051 0.01666 -0.0081 C 0.01926 -0.00972 0.02169 -0.01227 0.02413 -0.01435 C 0.0309 -0.01991 0.02742 -0.01806 0.03628 -0.02431 C 0.03923 -0.02662 0.04253 -0.02801 0.04531 -0.03033 C 0.0618 -0.04445 0.04426 -0.0338 0.06058 -0.0426 C 0.07239 -0.05834 0.06701 -0.05301 0.07569 -0.06065 C 0.08576 -0.0875 0.07187 -0.05371 0.08333 -0.07292 C 0.08419 -0.07454 0.08385 -0.07709 0.08472 -0.07894 C 0.08801 -0.08519 0.09183 -0.09121 0.09531 -0.09699 C 0.10173 -0.10764 0.10659 -0.11482 0.11354 -0.12547 C 0.11666 -0.1301 0.11944 -0.13519 0.12274 -0.13959 C 0.12621 -0.14422 0.12985 -0.14885 0.13333 -0.15371 C 0.14496 -0.17037 0.13992 -0.16435 0.14999 -0.18195 C 0.15381 -0.18889 0.15676 -0.19746 0.16215 -0.20209 C 0.16354 -0.20347 0.16544 -0.2044 0.16666 -0.20625 C 0.171 -0.2125 0.17517 -0.21922 0.17881 -0.22639 C 0.17968 -0.22847 0.1809 -0.23033 0.18176 -0.23241 C 0.18246 -0.23426 0.18246 -0.23658 0.18333 -0.23843 C 0.18454 -0.24144 0.18628 -0.24375 0.18784 -0.24653 C 0.19114 -0.25278 0.19305 -0.25741 0.19548 -0.26482 C 0.19669 -0.26875 0.19774 -0.27269 0.19843 -0.27685 C 0.19965 -0.28357 0.20156 -0.29699 0.20156 -0.29699 C 0.20104 -0.3294 0.20086 -0.36181 0.19999 -0.39398 C 0.19982 -0.39746 0.19895 -0.4007 0.19843 -0.40417 C 0.19739 -0.41227 0.19669 -0.42037 0.19548 -0.42847 C 0.19444 -0.43519 0.19374 -0.4419 0.19235 -0.44861 C 0.19166 -0.45209 0.19027 -0.45533 0.1894 -0.4588 C 0.18871 -0.46135 0.18854 -0.46412 0.18784 -0.4669 C 0.18437 -0.48079 0.18576 -0.47269 0.18176 -0.48496 C 0.18107 -0.48704 0.1809 -0.48912 0.1802 -0.49097 C 0.17933 -0.49375 0.17812 -0.4963 0.17725 -0.49908 C 0.17343 -0.51111 0.17899 -0.50255 0.16961 -0.5213 C 0.16215 -0.53635 0.17187 -0.51783 0.16215 -0.53357 C 0.16093 -0.53542 0.16024 -0.53773 0.15902 -0.53959 C 0.15294 -0.54908 0.15642 -0.54236 0.14999 -0.54954 C 0.14826 -0.55139 0.14722 -0.55394 0.14548 -0.55579 C 0.14357 -0.55741 0.14131 -0.55834 0.1394 -0.55972 C 0.13124 -0.56597 0.13871 -0.5625 0.12864 -0.56574 C 0.12065 -0.57292 0.12638 -0.56898 0.11197 -0.57176 C 0.08697 -0.57662 0.12083 -0.57385 0.0651 -0.57385 " pathEditMode="relative" ptsTypes="AAAAAAAAAAAAAAAAAAAAAAAAAAAAAAAAAAAAAAAAAA">
                                      <p:cBhvr>
                                        <p:cTn id="4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1 -0.57384 L 0.0651 -0.57384 C 0.07361 -0.5706 0.08003 -0.56852 0.08784 -0.56389 C 0.09652 -0.55856 0.0993 -0.55532 0.10746 -0.55162 C 0.12777 -0.54282 0.09461 -0.55972 0.12256 -0.5456 C 0.12777 -0.54305 0.13315 -0.54143 0.13784 -0.5375 L 0.14999 -0.52754 C 0.15538 -0.51666 0.15173 -0.52315 0.16197 -0.50926 C 0.16354 -0.50717 0.16493 -0.50486 0.16666 -0.50324 C 0.16857 -0.50116 0.17065 -0.4993 0.17256 -0.49722 C 0.17656 -0.49282 0.17638 -0.49097 0.1802 -0.48495 C 0.18159 -0.48287 0.1835 -0.48125 0.18472 -0.47893 C 0.18697 -0.47523 0.18906 -0.47106 0.19079 -0.4669 C 0.19166 -0.46504 0.19183 -0.46273 0.19236 -0.46088 C 0.19322 -0.45741 0.19409 -0.45393 0.19531 -0.45069 C 0.1967 -0.44722 0.19843 -0.44398 0.19999 -0.44051 C 0.20034 -0.43796 0.20069 -0.43495 0.20138 -0.43241 C 0.20763 -0.41296 0.20121 -0.44421 0.20746 -0.41643 C 0.20815 -0.41296 0.20815 -0.40949 0.20902 -0.40625 C 0.20972 -0.40393 0.21128 -0.40231 0.21197 -0.40023 C 0.21944 -0.38032 0.21111 -0.39815 0.21805 -0.38403 C 0.21857 -0.38055 0.21909 -0.37731 0.21961 -0.37384 C 0.22013 -0.37129 0.22065 -0.36852 0.22118 -0.36574 C 0.22343 -0.35185 0.22638 -0.33078 0.22725 -0.31736 C 0.22795 -0.30463 0.22881 -0.28241 0.2302 -0.26875 C 0.23055 -0.26551 0.23124 -0.26203 0.23177 -0.25879 C 0.23229 -0.24398 0.23333 -0.22916 0.23333 -0.21435 C 0.23333 -0.19398 0.23263 -0.17384 0.23177 -0.1537 C 0.23159 -0.15023 0.23107 -0.14676 0.2302 -0.14352 C 0.22951 -0.1412 0.22812 -0.13958 0.22725 -0.1375 C 0.22343 -0.11759 0.22847 -0.13819 0.22256 -0.12546 C 0.22031 -0.12014 0.21927 -0.11412 0.21666 -0.10926 C 0.20902 -0.09583 0.21388 -0.10347 0.20138 -0.08703 C 0.19496 -0.07847 0.19496 -0.07708 0.18628 -0.07083 C 0.18489 -0.06967 0.18333 -0.06944 0.18177 -0.06875 C 0.18072 -0.06736 0.17986 -0.06597 0.17864 -0.06481 C 0.16892 -0.05486 0.16961 -0.05671 0.15746 -0.05069 C 0.1559 -0.04861 0.15468 -0.04606 0.15295 -0.04444 C 0.15069 -0.04259 0.14791 -0.04166 0.14531 -0.04051 C 0.1401 -0.03796 0.13906 -0.03842 0.13333 -0.03449 C 0.12656 -0.03009 0.13055 -0.02986 0.12256 -0.02639 C 0.12013 -0.02523 0.11753 -0.025 0.1151 -0.0243 C 0.10902 -0.02245 0.10295 -0.02037 0.09687 -0.01828 C 0.09479 -0.01759 0.09288 -0.0169 0.09079 -0.0162 C 0.08836 -0.01551 0.08576 -0.01504 0.08333 -0.01435 C 0.07638 -0.01227 0.07569 -0.01157 0.06805 -0.0081 C 0.06666 -0.00741 0.0651 -0.00671 0.06354 -0.00625 L 0.05746 -0.00416 C 0.0559 -0.00278 0.05451 -0.00116 0.05295 -2.96296E-6 C 0.05034 0.00162 0.04479 0.00301 0.04236 0.00394 C 0.03923 0.00509 0.03628 0.00672 0.03333 0.0081 C 0.03177 0.00857 0.0302 0.00949 0.02864 0.00996 L 0.02118 0.01204 C 0.00555 0.00996 0.00607 0.01667 0.00607 0.0081 " pathEditMode="relative" ptsTypes="AAAAAAAAAAAAAAAAAAAAAAAAAAAAAAAAAAAAAAAAAAAAAAAAAAAAAA">
                                      <p:cBhvr>
                                        <p:cTn id="4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4.16667E-6 -2.22222E-6 C 0.00503 -0.00463 0.01337 -0.01227 0.01823 -0.01805 C 0.02136 -0.02199 0.02726 -0.03009 0.02726 -0.03009 C 0.0309 -0.04467 0.0257 -0.02708 0.03333 -0.04236 C 0.0342 -0.04398 0.0342 -0.04653 0.0349 -0.04838 C 0.03576 -0.05116 0.03698 -0.0537 0.03785 -0.05648 C 0.03854 -0.05833 0.03872 -0.06065 0.03941 -0.0625 C 0.04601 -0.08333 0.03854 -0.05509 0.04549 -0.08264 C 0.05 -0.10116 0.04288 -0.07199 0.04844 -0.09884 C 0.04931 -0.10301 0.05156 -0.11111 0.05156 -0.11111 C 0.05104 -0.13518 0.05087 -0.15949 0.05 -0.18379 C 0.04983 -0.18588 0.04896 -0.18773 0.04844 -0.18981 C 0.04757 -0.19328 0.04636 -0.19653 0.04549 -0.2 C 0.04479 -0.20254 0.04462 -0.20532 0.04392 -0.2081 C 0.03542 -0.23819 0.04011 -0.22384 0.03333 -0.23819 C 0.03177 -0.24166 0.03056 -0.24537 0.02882 -0.24838 C 0.02743 -0.25069 0.02552 -0.25208 0.02413 -0.2544 C 0.02014 -0.26157 0.01978 -0.26528 0.01667 -0.27268 C 0.01528 -0.27616 0.01423 -0.27986 0.01215 -0.28264 C 0.01042 -0.28495 0.00799 -0.28541 0.00608 -0.2868 C -0.00312 -0.31111 0.0092 -0.28171 -0.00157 -0.29884 C -0.00295 -0.30116 -0.00295 -0.30486 -0.00452 -0.30694 C -0.00626 -0.30903 -0.00868 -0.30949 -0.0106 -0.31111 C -0.01371 -0.31342 -0.01684 -0.3162 -0.01979 -0.31921 C -0.02135 -0.32083 -0.02257 -0.32338 -0.0243 -0.32523 C -0.02622 -0.32731 -0.02847 -0.32893 -0.03038 -0.33125 C -0.03194 -0.3331 -0.03316 -0.33565 -0.03489 -0.33727 C -0.03715 -0.33958 -0.0401 -0.34097 -0.04253 -0.34328 C -0.06077 -0.36227 -0.03559 -0.34097 -0.05608 -0.35741 C -0.06111 -0.36643 -0.06059 -0.3669 -0.06823 -0.37361 C -0.07014 -0.37523 -0.0724 -0.37616 -0.0743 -0.37778 C -0.08734 -0.38819 -0.07882 -0.38379 -0.08786 -0.38773 C -0.10122 -0.39977 -0.07986 -0.38148 -0.10157 -0.39583 C -0.10678 -0.3993 -0.11181 -0.4037 -0.11668 -0.4081 C -0.11824 -0.40926 -0.11963 -0.41111 -0.12119 -0.41203 C -0.12796 -0.41597 -0.12588 -0.41227 -0.13178 -0.4162 C -0.13352 -0.41713 -0.13473 -0.41898 -0.13647 -0.42014 C -0.13786 -0.42106 -0.14584 -0.42523 -0.14845 -0.42616 C -0.15105 -0.42708 -0.15348 -0.42754 -0.15609 -0.42824 C -0.16008 -0.43078 -0.16546 -0.43472 -0.1698 -0.43634 C -0.17275 -0.43727 -0.17588 -0.43727 -0.17883 -0.43842 C -0.18195 -0.43935 -0.1849 -0.4412 -0.18786 -0.44236 C -0.1915 -0.44375 -0.19497 -0.44514 -0.19845 -0.44629 C -0.2139 -0.45185 -0.20817 -0.44884 -0.22431 -0.45648 C -0.2323 -0.46041 -0.24046 -0.46458 -0.24845 -0.46852 C -0.25261 -0.4706 -0.25661 -0.47291 -0.2606 -0.47477 C -0.26668 -0.47731 -0.27293 -0.47963 -0.27883 -0.48287 C -0.28421 -0.48565 -0.28681 -0.4875 -0.29237 -0.48889 C -0.29654 -0.48981 -0.30053 -0.49028 -0.30452 -0.49074 L -0.31372 -0.49491 C -0.31511 -0.4956 -0.31668 -0.49676 -0.31824 -0.49699 L -0.33039 -0.49884 C -0.33178 -0.49953 -0.33334 -0.50046 -0.3349 -0.50092 C -0.33872 -0.50231 -0.3448 -0.50416 -0.34845 -0.50509 C -0.35209 -0.50578 -0.35556 -0.50625 -0.35904 -0.50694 C -0.36841 -0.51111 -0.36112 -0.50833 -0.37727 -0.51111 C -0.38247 -0.5118 -0.39011 -0.51342 -0.3955 -0.51504 C -0.39706 -0.51551 -0.39845 -0.51666 -0.40001 -0.51713 C -0.40348 -0.51805 -0.40713 -0.51828 -0.4106 -0.51921 C -0.41268 -0.51967 -0.41459 -0.5206 -0.41668 -0.52106 C -0.41911 -0.52199 -0.42171 -0.52245 -0.42431 -0.52315 C -0.43282 -0.52616 -0.42449 -0.52477 -0.4349 -0.52731 C -0.44428 -0.5294 -0.44463 -0.52847 -0.45296 -0.53125 C -0.45452 -0.53171 -0.45609 -0.53287 -0.45765 -0.53333 C -0.46164 -0.53426 -0.46563 -0.53449 -0.46963 -0.53518 C -0.48925 -0.53935 -0.46668 -0.53541 -0.48334 -0.53935 C -0.48681 -0.54028 -0.49046 -0.54051 -0.49393 -0.54143 C -0.49602 -0.5419 -0.49793 -0.54282 -0.50001 -0.54328 C -0.50244 -0.54421 -0.50504 -0.54444 -0.50765 -0.54537 C -0.50765 -0.54537 -0.51893 -0.55046 -0.52119 -0.55139 L -0.5257 -0.55347 C -0.52727 -0.55416 -0.52865 -0.55509 -0.53022 -0.55555 C -0.53994 -0.55764 -0.53629 -0.55741 -0.54081 -0.55741 " pathEditMode="relative" ptsTypes="AAAAAAAAAAAAAAAAAAAAAAAAAAAAAAAAAAAAAAAAAAAAAAAAAAAAAAAAAAAAAAAAAAAAAAAAAA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081 -0.55741 L -0.54081 -0.55741 L -0.52414 -0.56134 C -0.51928 -0.56273 -0.51563 -0.56481 -0.5106 -0.56551 C -0.50261 -0.56643 -0.49445 -0.5669 -0.48629 -0.56736 C -0.47171 -0.5669 -0.45695 -0.5669 -0.44237 -0.56551 C -0.43629 -0.56481 -0.43021 -0.56273 -0.42414 -0.56134 C -0.42119 -0.56065 -0.41824 -0.55972 -0.41511 -0.55949 L -0.39393 -0.55741 C -0.38855 -0.55648 -0.37622 -0.55393 -0.37119 -0.55324 C -0.35574 -0.55162 -0.32709 -0.55023 -0.31355 -0.54722 C -0.3106 -0.54653 -0.30747 -0.54606 -0.30452 -0.54537 C -0.30244 -0.54467 -0.30053 -0.54375 -0.29844 -0.54329 C -0.29133 -0.54143 -0.28959 -0.5419 -0.28334 -0.53912 C -0.27813 -0.53704 -0.26164 -0.52916 -0.25452 -0.52708 C -0.25105 -0.52616 -0.2474 -0.52569 -0.24393 -0.525 C -0.23525 -0.52129 -0.23212 -0.51944 -0.22275 -0.5169 C -0.2191 -0.51597 -0.21563 -0.51597 -0.21199 -0.51504 C -0.20799 -0.51389 -0.204 -0.51227 -0.20001 -0.51088 C -0.19549 -0.50949 -0.19081 -0.50879 -0.18629 -0.50694 C -0.18004 -0.50416 -0.17431 -0.49954 -0.16806 -0.49676 C -0.16372 -0.49491 -0.15903 -0.49444 -0.15452 -0.49282 C -0.15035 -0.4912 -0.14636 -0.48866 -0.14237 -0.48657 C -0.13785 -0.48449 -0.13317 -0.48287 -0.12865 -0.48055 C -0.12518 -0.4787 -0.12171 -0.47639 -0.11806 -0.47454 C -0.11511 -0.47291 -0.11199 -0.47222 -0.10903 -0.4706 C -0.10591 -0.46875 -0.10313 -0.4662 -0.10001 -0.46435 C -0.09428 -0.46134 -0.08855 -0.46018 -0.08334 -0.45648 C -0.06527 -0.44352 -0.0776 -0.44838 -0.0651 -0.44421 C -0.06303 -0.44166 -0.06128 -0.43842 -0.05903 -0.43611 C -0.05764 -0.43495 -0.05573 -0.43541 -0.05451 -0.43426 C -0.05104 -0.43055 -0.04791 -0.42662 -0.04531 -0.42199 L -0.03628 -0.40579 C -0.03576 -0.40393 -0.03559 -0.40162 -0.03473 -0.39977 C -0.03351 -0.39745 -0.03159 -0.39606 -0.0302 -0.39375 C -0.02899 -0.3919 -0.02812 -0.38981 -0.02725 -0.38773 C -0.02673 -0.38495 -0.02656 -0.38217 -0.02569 -0.37963 C -0.025 -0.37731 -0.02361 -0.37569 -0.02258 -0.37361 C -0.021 -0.36967 -0.01944 -0.36551 -0.01805 -0.36134 C -0.01753 -0.35949 -0.01736 -0.35717 -0.01666 -0.35532 C -0.01268 -0.34514 -0.01198 -0.34699 -0.00902 -0.33727 C -0.00711 -0.33102 -0.00556 -0.32361 -0.00452 -0.3169 C -0.00383 -0.31366 -0.00365 -0.31018 -0.00296 -0.30694 C -0.00209 -0.30278 0.00069 -0.29375 0.00157 -0.29074 C 0.00556 -0.2544 0.00034 -0.29514 0.00607 -0.26643 C 0.00694 -0.2625 0.00711 -0.25833 0.00764 -0.2544 C 0.00816 -0.25092 0.00867 -0.24768 0.00919 -0.24421 C 0.01302 -0.21574 0.0085 -0.24699 0.01216 -0.22199 C 0.01614 -0.16435 0.01476 -0.19259 0.01216 -0.08472 C 0.01216 -0.08125 0.01111 -0.07801 0.01077 -0.07454 C 0.01024 -0.05509 0.00919 -0.03565 0.00919 -0.01597 C 0.00919 -0.00648 0.00972 0.00301 0.01077 0.01227 C 0.01111 0.01644 0.01268 0.02037 0.01372 0.02431 C 0.01424 0.02639 0.01372 0.03056 0.01527 0.03056 L 0.01684 0.03056 " pathEditMode="relative" ptsTypes="AAAAAAAAAAAAAAAAAAAAAAAAAAAAAAAAAAAAAAAAAAAAAAAAAAAAAAA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1065 L 0.00382 0.01088 C 0.0092 0.00996 0.01475 0.01042 0.01996 0.00857 C 0.02239 0.00764 0.02378 0.00417 0.02604 0.00255 C 0.02743 0.00116 0.03489 -0.00092 0.03628 -0.00139 C 0.03767 -0.00278 0.03906 -0.0044 0.0408 -0.00532 C 0.04687 -0.00903 0.05052 -0.00972 0.05694 -0.01134 C 0.0585 -0.01273 0.05972 -0.01435 0.06146 -0.01528 C 0.07309 -0.02222 0.06128 -0.01134 0.07465 -0.02129 C 0.08698 -0.03055 0.0743 -0.025 0.08646 -0.02916 C 0.08802 -0.03055 0.08958 -0.03171 0.09097 -0.0331 C 0.09288 -0.03518 0.09479 -0.03727 0.09687 -0.03912 C 0.09826 -0.04004 0.1 -0.04028 0.10139 -0.04097 C 0.1033 -0.04305 0.10555 -0.04467 0.10729 -0.04722 C 0.11718 -0.06018 0.10277 -0.04653 0.11475 -0.05694 C 0.11753 -0.07268 0.11389 -0.05717 0.12066 -0.07268 C 0.12326 -0.07916 0.125 -0.08634 0.12812 -0.09259 C 0.13107 -0.09884 0.13246 -0.10116 0.13541 -0.10833 C 0.14462 -0.13055 0.13281 -0.10254 0.13975 -0.1243 C 0.14062 -0.12662 0.14201 -0.12824 0.14288 -0.13032 C 0.14548 -0.1368 0.15121 -0.15416 0.15173 -0.15787 C 0.15364 -0.17083 0.15191 -0.16504 0.15607 -0.17592 C 0.15659 -0.17893 0.15729 -0.18241 0.15764 -0.18565 C 0.15833 -0.19143 0.15833 -0.19768 0.1592 -0.20347 C 0.15972 -0.20903 0.16128 -0.21389 0.16198 -0.21944 C 0.1625 -0.22268 0.16302 -0.22592 0.16354 -0.22916 C 0.16406 -0.23194 0.16475 -0.23449 0.1651 -0.23704 C 0.1658 -0.24236 0.16614 -0.24791 0.16666 -0.25301 C 0.16545 -0.28866 0.16614 -0.29444 0.16354 -0.32245 C 0.16319 -0.32708 0.16267 -0.33148 0.16198 -0.33634 C 0.16111 -0.34282 0.16059 -0.34977 0.1592 -0.35602 C 0.15868 -0.3581 0.15833 -0.36018 0.15764 -0.36204 C 0.15677 -0.36412 0.15538 -0.36574 0.15468 -0.36782 C 0.15277 -0.37315 0.15191 -0.37847 0.15034 -0.38379 C 0.14896 -0.38727 0.14722 -0.39028 0.14566 -0.39375 C 0.14462 -0.39629 0.14409 -0.3993 0.14288 -0.40162 C 0.14201 -0.40301 0.1408 -0.40416 0.13975 -0.40555 C 0.1368 -0.41088 0.1335 -0.41574 0.1309 -0.42153 C 0.12812 -0.42801 0.12621 -0.43588 0.12222 -0.4412 C 0.10416 -0.46504 0.11632 -0.45092 0.1059 -0.46088 C 0.09809 -0.46852 0.1026 -0.46574 0.09548 -0.46898 C 0.08854 -0.47824 0.0934 -0.47245 0.08368 -0.48102 C 0.08212 -0.48217 0.08073 -0.48356 0.07916 -0.48472 C 0.06475 -0.49467 0.08732 -0.47639 0.06892 -0.49074 C 0.05364 -0.50278 0.06232 -0.49884 0.05104 -0.50278 L 0.03923 -0.51065 C 0.03715 -0.5118 0.03541 -0.51389 0.03333 -0.51458 C 0.025 -0.51736 0.02934 -0.51597 0.01996 -0.51852 C 0.01857 -0.51967 0.01718 -0.52129 0.01545 -0.52245 C 0.0118 -0.52477 0.00746 -0.525 0.00382 -0.52639 C -0.01702 -0.53403 0.00538 -0.52754 -0.0125 -0.53241 C -0.02188 -0.53866 -0.01511 -0.53472 -0.02448 -0.53842 C -0.02587 -0.53889 -0.02726 -0.54004 -0.02882 -0.54028 C -0.03577 -0.54213 -0.04948 -0.54421 -0.04948 -0.54398 C -0.05538 -0.54676 -0.05521 -0.54722 -0.06285 -0.54815 C -0.07431 -0.54977 -0.08559 -0.55139 -0.09705 -0.55231 L -0.12361 -0.55393 C -0.20608 -0.55208 -0.17483 -0.55231 -0.21667 -0.55231 " pathEditMode="relative" rAng="0" ptsTypes="AAAAAAAAAAAAAAAAAAAAAAAAAAAAAAAAAAAAAAAAAAAAAAAAAAAAAAAAAA">
                                      <p:cBhvr>
                                        <p:cTn id="6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" y="-2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  <p:bldLst>
      <p:bldP spid="33" grpId="0" animBg="1"/>
      <p:bldP spid="22" grpId="0" animBg="1"/>
      <p:bldP spid="22" grpId="1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Безымянный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1250" t="51665" r="50000" b="16700"/>
          <a:stretch>
            <a:fillRect/>
          </a:stretch>
        </p:blipFill>
        <p:spPr>
          <a:xfrm>
            <a:off x="785786" y="285728"/>
            <a:ext cx="2887599" cy="2143140"/>
          </a:xfrm>
          <a:prstGeom prst="rect">
            <a:avLst/>
          </a:prstGeom>
        </p:spPr>
      </p:pic>
      <p:sp>
        <p:nvSpPr>
          <p:cNvPr id="33" name="Овал 32"/>
          <p:cNvSpPr/>
          <p:nvPr/>
        </p:nvSpPr>
        <p:spPr>
          <a:xfrm>
            <a:off x="1835696" y="764704"/>
            <a:ext cx="1357322" cy="1285884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500826" y="4786322"/>
            <a:ext cx="1571636" cy="1572430"/>
            <a:chOff x="6500826" y="4786322"/>
            <a:chExt cx="1571636" cy="1572430"/>
          </a:xfrm>
        </p:grpSpPr>
        <p:sp>
          <p:nvSpPr>
            <p:cNvPr id="56" name="Овал 55"/>
            <p:cNvSpPr/>
            <p:nvPr/>
          </p:nvSpPr>
          <p:spPr>
            <a:xfrm>
              <a:off x="6500826" y="4786322"/>
              <a:ext cx="1571636" cy="157163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D64D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56" idx="0"/>
              <a:endCxn id="56" idx="4"/>
            </p:cNvCxnSpPr>
            <p:nvPr/>
          </p:nvCxnSpPr>
          <p:spPr>
            <a:xfrm rot="16200000" flipH="1">
              <a:off x="6500826" y="5572140"/>
              <a:ext cx="157163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56" idx="2"/>
              <a:endCxn id="56" idx="6"/>
            </p:cNvCxnSpPr>
            <p:nvPr/>
          </p:nvCxnSpPr>
          <p:spPr>
            <a:xfrm rot="10800000" flipH="1">
              <a:off x="6500826" y="5572140"/>
              <a:ext cx="157163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6215868" y="5571346"/>
              <a:ext cx="857256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56" idx="7"/>
              <a:endCxn id="56" idx="5"/>
            </p:cNvCxnSpPr>
            <p:nvPr/>
          </p:nvCxnSpPr>
          <p:spPr>
            <a:xfrm rot="16200000" flipH="1">
              <a:off x="7286644" y="5572140"/>
              <a:ext cx="1111314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2" name="Сердце 51"/>
            <p:cNvSpPr/>
            <p:nvPr/>
          </p:nvSpPr>
          <p:spPr>
            <a:xfrm>
              <a:off x="7429520" y="507207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Сердце 52"/>
            <p:cNvSpPr/>
            <p:nvPr/>
          </p:nvSpPr>
          <p:spPr>
            <a:xfrm>
              <a:off x="6786578" y="578645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Сердце 53"/>
            <p:cNvSpPr/>
            <p:nvPr/>
          </p:nvSpPr>
          <p:spPr>
            <a:xfrm>
              <a:off x="6858016" y="507207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Сердце 54"/>
            <p:cNvSpPr/>
            <p:nvPr/>
          </p:nvSpPr>
          <p:spPr>
            <a:xfrm>
              <a:off x="7429520" y="5786454"/>
              <a:ext cx="285752" cy="285752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9" name="Рисунок 78" descr="Безымянный.png"/>
          <p:cNvPicPr>
            <a:picLocks noChangeAspect="1"/>
          </p:cNvPicPr>
          <p:nvPr/>
        </p:nvPicPr>
        <p:blipFill>
          <a:blip r:embed="rId3"/>
          <a:srcRect l="41262" t="11573" r="24651" b="71068"/>
          <a:stretch>
            <a:fillRect/>
          </a:stretch>
        </p:blipFill>
        <p:spPr>
          <a:xfrm>
            <a:off x="6500826" y="3000372"/>
            <a:ext cx="1571636" cy="1428760"/>
          </a:xfrm>
          <a:prstGeom prst="ellipse">
            <a:avLst/>
          </a:prstGeom>
          <a:ln>
            <a:solidFill>
              <a:srgbClr val="00B050"/>
            </a:solidFill>
          </a:ln>
        </p:spPr>
      </p:pic>
      <p:pic>
        <p:nvPicPr>
          <p:cNvPr id="80" name="Рисунок 79" descr="Безымянный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609" t="56541" r="21371" b="23162"/>
          <a:stretch>
            <a:fillRect/>
          </a:stretch>
        </p:blipFill>
        <p:spPr>
          <a:xfrm>
            <a:off x="3857620" y="1000108"/>
            <a:ext cx="1564832" cy="1428760"/>
          </a:xfrm>
          <a:prstGeom prst="ellipse">
            <a:avLst/>
          </a:prstGeom>
          <a:ln>
            <a:solidFill>
              <a:srgbClr val="D64D36"/>
            </a:solidFill>
          </a:ln>
        </p:spPr>
      </p:pic>
      <p:pic>
        <p:nvPicPr>
          <p:cNvPr id="81" name="Рисунок 80" descr="Безымянный1.png"/>
          <p:cNvPicPr>
            <a:picLocks noChangeAspect="1"/>
          </p:cNvPicPr>
          <p:nvPr/>
        </p:nvPicPr>
        <p:blipFill>
          <a:blip r:embed="rId2"/>
          <a:srcRect l="5855" t="56629" r="80440" b="19928"/>
          <a:stretch>
            <a:fillRect/>
          </a:stretch>
        </p:blipFill>
        <p:spPr>
          <a:xfrm>
            <a:off x="4000496" y="3143248"/>
            <a:ext cx="1551225" cy="1357322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5" name="Рисунок 84" descr="Безымянный1.png"/>
          <p:cNvPicPr>
            <a:picLocks noChangeAspect="1"/>
          </p:cNvPicPr>
          <p:nvPr/>
        </p:nvPicPr>
        <p:blipFill>
          <a:blip r:embed="rId2"/>
          <a:srcRect l="34523" t="10149" r="52381" b="65793"/>
          <a:stretch>
            <a:fillRect/>
          </a:stretch>
        </p:blipFill>
        <p:spPr>
          <a:xfrm>
            <a:off x="3857620" y="5000636"/>
            <a:ext cx="1643074" cy="1428760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7" name="Рисунок 86" descr="Безымянный1.png"/>
          <p:cNvPicPr>
            <a:picLocks noChangeAspect="1"/>
          </p:cNvPicPr>
          <p:nvPr/>
        </p:nvPicPr>
        <p:blipFill>
          <a:blip r:embed="rId2"/>
          <a:srcRect l="64063" t="10040" r="21875" b="68315"/>
          <a:stretch>
            <a:fillRect/>
          </a:stretch>
        </p:blipFill>
        <p:spPr>
          <a:xfrm>
            <a:off x="6429388" y="961445"/>
            <a:ext cx="1643074" cy="1500198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8" name="Рисунок 87" descr="Безымянный1.png"/>
          <p:cNvPicPr>
            <a:picLocks noChangeAspect="1"/>
          </p:cNvPicPr>
          <p:nvPr/>
        </p:nvPicPr>
        <p:blipFill>
          <a:blip r:embed="rId2"/>
          <a:srcRect l="36942" t="60205" r="52344" b="20030"/>
          <a:stretch>
            <a:fillRect/>
          </a:stretch>
        </p:blipFill>
        <p:spPr>
          <a:xfrm>
            <a:off x="1142976" y="4865138"/>
            <a:ext cx="1500198" cy="1422742"/>
          </a:xfrm>
          <a:prstGeom prst="ellipse">
            <a:avLst/>
          </a:prstGeom>
          <a:ln>
            <a:solidFill>
              <a:srgbClr val="FF0000"/>
            </a:solidFill>
          </a:ln>
        </p:spPr>
      </p:pic>
      <p:pic>
        <p:nvPicPr>
          <p:cNvPr id="89" name="Рисунок 88" descr="Безымянный1.png"/>
          <p:cNvPicPr>
            <a:picLocks noChangeAspect="1"/>
          </p:cNvPicPr>
          <p:nvPr/>
        </p:nvPicPr>
        <p:blipFill>
          <a:blip r:embed="rId2"/>
          <a:srcRect l="3906" t="10040" r="81250" b="66650"/>
          <a:stretch>
            <a:fillRect/>
          </a:stretch>
        </p:blipFill>
        <p:spPr>
          <a:xfrm>
            <a:off x="1157900" y="2928934"/>
            <a:ext cx="1564832" cy="1428760"/>
          </a:xfrm>
          <a:prstGeom prst="ellipse">
            <a:avLst/>
          </a:prstGeom>
          <a:ln>
            <a:solidFill>
              <a:srgbClr val="FF0000"/>
            </a:solidFill>
          </a:ln>
        </p:spPr>
      </p:pic>
      <p:sp>
        <p:nvSpPr>
          <p:cNvPr id="21" name="Овал 20"/>
          <p:cNvSpPr/>
          <p:nvPr/>
        </p:nvSpPr>
        <p:spPr>
          <a:xfrm>
            <a:off x="1836000" y="753874"/>
            <a:ext cx="1378982" cy="130697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85786" y="2465581"/>
            <a:ext cx="8163622" cy="4180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707174" y="382055"/>
            <a:ext cx="5111027" cy="60473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27 0 L -0.01927 0.00023 C -0.01475 -0.00417 -0.01041 -0.00833 -0.00573 -0.01204 C -0.00416 -0.01319 -0.00225 -0.01319 -0.00069 -0.01412 C 0.00295 -0.01551 0.00643 -0.01759 0.00973 -0.01991 C 0.01163 -0.02106 0.01337 -0.02222 0.01493 -0.02361 C 0.01615 -0.02477 0.01684 -0.02685 0.01823 -0.02778 C 0.02344 -0.03079 0.0283 -0.03194 0.03386 -0.03356 C 0.03559 -0.03565 0.03698 -0.03773 0.03889 -0.03935 C 0.04115 -0.0412 0.04358 -0.0419 0.04584 -0.04329 C 0.04879 -0.04514 0.05174 -0.04699 0.05452 -0.04931 C 0.05677 -0.05093 0.05903 -0.05324 0.06129 -0.05509 C 0.06407 -0.05718 0.06719 -0.05856 0.06979 -0.06088 C 0.07188 -0.0625 0.07327 -0.06505 0.075 -0.06667 C 0.07657 -0.06829 0.07848 -0.06944 0.08021 -0.07083 C 0.08125 -0.07245 0.08247 -0.07454 0.08368 -0.07662 C 0.08542 -0.07963 0.08698 -0.0831 0.08872 -0.08634 C 0.09202 -0.09167 0.09584 -0.09653 0.09913 -0.10185 C 0.10018 -0.10394 0.10139 -0.10602 0.10243 -0.10787 C 0.10504 -0.11204 0.10886 -0.1169 0.11111 -0.12153 C 0.12535 -0.15 0.1066 -0.11343 0.11632 -0.13519 C 0.11736 -0.13727 0.11841 -0.13912 0.11962 -0.1412 C 0.12379 -0.15509 0.12118 -0.14954 0.12657 -0.1588 C 0.12709 -0.16065 0.12778 -0.1625 0.1283 -0.16458 C 0.12917 -0.16736 0.13021 -0.175 0.1316 -0.17824 C 0.13264 -0.18056 0.13403 -0.18218 0.13525 -0.18426 L 0.13854 -0.19583 L 0.14028 -0.20185 C 0.14098 -0.20625 0.14132 -0.21088 0.14202 -0.21551 C 0.14254 -0.21806 0.14375 -0.2206 0.14375 -0.22338 C 0.14375 -0.24005 0.1441 -0.25208 0.14028 -0.26644 C 0.13941 -0.27037 0.13889 -0.27477 0.13698 -0.27801 L 0.12657 -0.29583 C 0.12327 -0.30162 0.12292 -0.30278 0.11806 -0.30741 C 0.1165 -0.30903 0.11459 -0.30995 0.11268 -0.31134 C 0.10608 -0.31759 0.1132 -0.31389 0.10434 -0.31736 C 0.10243 -0.31852 0.10087 -0.32014 0.09913 -0.32106 C 0.08854 -0.32639 0.08854 -0.32523 0.07674 -0.32523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42" y="-1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74 -0.32523 L 0.07674 -0.32523 C 0.07969 -0.31921 0.08264 -0.31319 0.08577 -0.30717 C 0.08733 -0.3044 0.08837 -0.30139 0.09028 -0.29907 C 0.09202 -0.29722 0.09445 -0.29629 0.09636 -0.29514 C 0.09896 -0.29167 0.10174 -0.28866 0.104 -0.28495 C 0.11389 -0.26875 0.10678 -0.27801 0.11303 -0.26481 C 0.11441 -0.2618 0.11632 -0.25949 0.11771 -0.25671 C 0.11893 -0.25417 0.11962 -0.25116 0.12066 -0.24861 C 0.12622 -0.23518 0.12761 -0.23588 0.13282 -0.21829 C 0.13386 -0.21481 0.1349 -0.21157 0.13577 -0.2081 C 0.13646 -0.20555 0.13664 -0.20278 0.13733 -0.2 C 0.1382 -0.19722 0.13959 -0.19491 0.14046 -0.1919 C 0.1415 -0.18796 0.14341 -0.17986 0.14341 -0.17986 C 0.14497 -0.1625 0.14653 -0.15023 0.14653 -0.13148 C 0.14653 -0.11458 0.14619 -0.09768 0.14497 -0.08079 C 0.14462 -0.07662 0.14289 -0.07292 0.14185 -0.06875 C 0.14132 -0.06667 0.14115 -0.06458 0.14046 -0.06273 C 0.13855 -0.05787 0.13698 -0.05278 0.13438 -0.04861 C 0.13299 -0.04629 0.13125 -0.04444 0.12969 -0.04259 C 0.12691 -0.03102 0.12935 -0.03796 0.1191 -0.0243 C 0.11337 -0.01643 0.11424 -0.01597 0.10712 -0.01227 C 0.104 -0.01065 0.10087 -0.00995 0.09792 -0.0081 C 0.09532 -0.00648 0.09306 -0.00393 0.09028 -0.00208 C 0.0882 -0.00069 0.08178 0.00139 0.07969 0.00185 C 0.07188 0.00903 0.0783 0.0044 0.06615 0.0081 C 0.05365 0.01158 0.0698 0.00787 0.05695 0.01412 C 0.05313 0.01597 0.04497 0.01806 0.04497 0.01806 C -0.00329 0.01597 0.01198 0.02546 -0.00503 0.01412 " pathEditMode="relative" ptsTypes="AAAAAAAAAAAAAAAAAAAAAAAAAAAAA">
                                      <p:cBhvr>
                                        <p:cTn id="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-1.48148E-6 L -8.61111E-6 -1.48148E-6 C -0.00053 0.00602 -0.00105 0.01204 -0.00157 0.01806 C -0.00192 0.02153 -0.00296 0.02477 -0.00313 0.02824 C -0.004 0.04514 -0.00383 0.06204 -0.00469 0.07871 C -0.00487 0.08148 -0.00539 0.08426 -0.00608 0.08681 C -0.00695 0.08958 -0.00799 0.09236 -0.00921 0.09491 C -0.0106 0.09769 -0.01233 0.10023 -0.01372 0.10301 C -0.01476 0.10486 -0.01546 0.10741 -0.01667 0.10903 C -0.02032 0.11366 -0.02449 0.11412 -0.02883 0.11713 C -0.03056 0.11829 -0.03178 0.12014 -0.03334 0.12107 C -0.0356 0.12269 -0.04202 0.12454 -0.0441 0.12523 C -0.05921 0.13542 -0.04011 0.12338 -0.05764 0.13125 C -0.0698 0.13658 -0.05712 0.13519 -0.07275 0.13935 C -0.08438 0.14236 -0.07778 0.14097 -0.09254 0.14329 C -0.09393 0.14398 -0.09549 0.14491 -0.09705 0.14537 C -0.10087 0.14653 -0.11337 0.14884 -0.11667 0.14954 L -0.18785 0.14746 C -0.19046 0.14722 -0.19289 0.14607 -0.19549 0.14537 C -0.19844 0.14468 -0.20157 0.14398 -0.20452 0.14329 C -0.2066 0.14213 -0.20886 0.14097 -0.2106 0.13935 C -0.22049 0.12986 -0.2099 0.13565 -0.2198 0.13125 C -0.22067 0.12986 -0.22153 0.12824 -0.22275 0.12732 C -0.22414 0.12616 -0.22605 0.12662 -0.22726 0.12523 C -0.22865 0.12361 -0.22935 0.12107 -0.23039 0.11921 C -0.23178 0.11644 -0.23334 0.11366 -0.2349 0.11111 C -0.23542 0.10903 -0.23577 0.10695 -0.23646 0.10509 C -0.23733 0.10232 -0.23855 0.09977 -0.23942 0.09699 C -0.24011 0.09421 -0.24028 0.09144 -0.24098 0.08889 C -0.24133 0.08681 -0.24202 0.08472 -0.24237 0.08287 C -0.24202 0.0544 -0.24185 0.02616 -0.24098 -0.00208 C -0.2408 -0.00417 -0.24011 -0.00625 -0.23942 -0.0081 C -0.23855 -0.01018 -0.23733 -0.01227 -0.23646 -0.01412 C -0.23542 -0.01829 -0.2356 -0.02338 -0.23334 -0.02639 C -0.22848 -0.03287 -0.22883 -0.0294 -0.22883 -0.03426 " pathEditMode="relative" ptsTypes="AAAAAAAAAAAAAAAAAAAAAAAAAAAAAAAAAAA">
                                      <p:cBhvr>
                                        <p:cTn id="1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934 -0.04398 L -0.22934 -0.04398 C -0.22743 -0.0493 -0.22604 -0.05509 -0.22344 -0.05995 C -0.2224 -0.06203 -0.22032 -0.0625 -0.21875 -0.06412 C -0.21771 -0.06528 -0.21667 -0.06666 -0.2158 -0.06805 C -0.21354 -0.07199 -0.21285 -0.07754 -0.20973 -0.08032 C -0.20521 -0.08426 -0.20434 -0.08449 -0.2007 -0.09028 C -0.19427 -0.10046 -0.20139 -0.09305 -0.19306 -0.10046 C -0.18629 -0.11389 -0.19427 -0.09907 -0.18542 -0.1125 C -0.18386 -0.11504 -0.18282 -0.11828 -0.18091 -0.1206 C -0.17969 -0.12245 -0.17778 -0.12315 -0.17639 -0.12477 C -0.17483 -0.12662 -0.17361 -0.12893 -0.17188 -0.13078 C -0.16528 -0.1375 -0.16337 -0.13842 -0.15677 -0.14282 C -0.15573 -0.14491 -0.15521 -0.14768 -0.15365 -0.14907 C -0.15191 -0.15046 -0.14966 -0.15023 -0.14757 -0.15092 C -0.14462 -0.15231 -0.1415 -0.1537 -0.13854 -0.15509 L -0.13403 -0.15694 C -0.125 -0.15671 -0.08299 -0.15509 -0.06875 -0.15301 C -0.06719 -0.15278 -0.0658 -0.15162 -0.06424 -0.15092 C -0.05695 -0.14815 -0.05868 -0.14953 -0.0507 -0.14699 C -0.04653 -0.1456 -0.03854 -0.14282 -0.03854 -0.14282 C -0.02205 -0.12824 -0.0474 -0.15 -0.02795 -0.1368 C -0.0257 -0.13541 -0.02396 -0.13264 -0.02188 -0.13078 C -0.01702 -0.12616 -0.01684 -0.12731 -0.01285 -0.1206 C -0.01163 -0.11875 -0.01094 -0.11643 -0.00973 -0.11458 C 0.00434 -0.09583 -0.01545 -0.12778 -0.0007 -0.1044 C 0.00104 -0.10185 0.00225 -0.09907 0.00382 -0.09653 C 0.00538 -0.09421 0.00712 -0.09259 0.0085 -0.09028 C 0.01076 -0.08657 0.01458 -0.07824 0.01458 -0.07824 C 0.01493 -0.07616 0.01527 -0.07407 0.01597 -0.07222 C 0.01684 -0.06991 0.0184 -0.06828 0.01909 -0.0662 C 0.01996 -0.06296 0.01996 -0.05926 0.02048 -0.05602 C 0.021 -0.05393 0.0217 -0.05208 0.02205 -0.05 C 0.02274 -0.04722 0.02309 -0.04444 0.02361 -0.0419 C 0.025 -0.02222 0.02639 -0.02685 0.02361 -0.01366 C 0.02309 -0.01157 0.02326 -0.00903 0.02205 -0.00741 C 0.02135 -0.00648 0.02014 -0.00741 0.01909 -0.00741 " pathEditMode="relative" ptsTypes="AAAAAAAAAAAAAAAAAAAAAAAAAAAAAAAAAAAAA">
                                      <p:cBhvr>
                                        <p:cTn id="1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48 -0.01064 L -0.04548 -0.01041 C -0.03993 -0.00995 -0.0342 -0.00601 -0.02881 -0.00856 C -0.02031 -0.0125 -0.01371 -0.02199 -0.00625 -0.02893 C 0.01007 -0.04421 0.01771 -0.05347 0.03473 -0.07037 C 0.11893 -0.15231 0.00608 -0.03657 0.13941 -0.17731 C 0.15174 -0.19027 0.179 -0.21574 0.18785 -0.23495 C 0.19671 -0.25416 0.19254 -0.24629 0.2 -0.25972 C 0.20382 -0.28055 0.19862 -0.25439 0.20452 -0.27592 C 0.20521 -0.2787 0.20521 -0.28148 0.20608 -0.28425 C 0.20678 -0.28657 0.20834 -0.28819 0.20903 -0.2905 C 0.21025 -0.29421 0.21285 -0.30578 0.21355 -0.31111 C 0.21476 -0.31921 0.21563 -0.32754 0.21667 -0.33588 L 0.21823 -0.34814 C 0.21719 -0.36041 0.21684 -0.37291 0.21511 -0.38518 C 0.21476 -0.3875 0.21285 -0.38912 0.21216 -0.3912 C 0.20573 -0.40856 0.21146 -0.39537 0.20747 -0.40787 C 0.20139 -0.42731 0.20816 -0.40416 0.2 -0.4243 C 0.19375 -0.43935 0.19948 -0.42939 0.19549 -0.44467 C 0.19445 -0.44861 0.18837 -0.46388 0.18629 -0.46736 C 0.18455 -0.4706 0.18212 -0.47291 0.18021 -0.47569 C 0.17448 -0.48449 0.17066 -0.49606 0.16355 -0.50231 C 0.16059 -0.50509 0.1573 -0.50763 0.15452 -0.51064 C 0.15174 -0.51365 0.14966 -0.51759 0.14688 -0.52106 C 0.14497 -0.52338 0.14271 -0.525 0.1408 -0.52708 C 0.13924 -0.52893 0.13803 -0.53148 0.13629 -0.53333 C 0.13247 -0.53773 0.12726 -0.54004 0.12414 -0.54583 C 0.11806 -0.55671 0.11598 -0.56203 0.10903 -0.57037 C 0.10608 -0.57407 0.10174 -0.57754 0.09844 -0.58055 C 0.0974 -0.58287 0.09688 -0.58541 0.09532 -0.5868 C 0.0941 -0.58819 0.09219 -0.58796 0.0908 -0.58888 C 0.08924 -0.59004 0.08785 -0.59166 0.08629 -0.59282 C 0.08438 -0.59444 0.08212 -0.5956 0.08021 -0.59722 C 0.07066 -0.60486 0.07119 -0.60046 0.07119 -0.60717 " pathEditMode="relative" rAng="0" ptsTypes="AAAAAAAAAAAAAAAAAAAAAAAAAAAAAAAAAA">
                                      <p:cBhvr>
                                        <p:cTn id="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77" y="-2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5.55556E-6 L -6.66667E-6 5.55556E-6 C -0.00209 0.00672 -0.00383 0.01366 -0.00608 0.02015 C -0.00747 0.02385 -0.00955 0.02686 -0.01077 0.03033 C -0.01511 0.04306 -0.01268 0.04306 -0.01666 0.05649 C -0.01737 0.0588 -0.01893 0.06042 -0.0198 0.06274 C -0.02101 0.06598 -0.02153 0.06945 -0.02275 0.07269 C -0.02362 0.07501 -0.02483 0.07686 -0.02587 0.07871 C -0.02883 0.08427 -0.03143 0.09028 -0.0349 0.09491 C -0.04653 0.11042 -0.03473 0.09584 -0.05001 0.11112 C -0.05209 0.1132 -0.054 0.11528 -0.05608 0.11714 C -0.06112 0.12153 -0.06563 0.12686 -0.07136 0.12941 C -0.0783 0.13241 -0.07952 0.13265 -0.08803 0.13936 C -0.10903 0.15626 -0.08247 0.13566 -0.10313 0.14954 C -0.10574 0.15116 -0.10799 0.15394 -0.11077 0.15556 C -0.11355 0.15741 -0.11685 0.15811 -0.1198 0.1595 C -0.1224 0.16089 -0.12466 0.16274 -0.12744 0.16366 C -0.13334 0.16552 -0.13942 0.16644 -0.14549 0.1676 C -0.16268 0.17524 -0.14653 0.16876 -0.16372 0.17362 C -0.16771 0.17501 -0.17171 0.1764 -0.17587 0.17778 C -0.18039 0.17917 -0.1849 0.18033 -0.18942 0.18172 C -0.22275 0.19283 -0.17171 0.17778 -0.21528 0.18982 C -0.2198 0.19121 -0.22431 0.19306 -0.22883 0.19399 C -0.24098 0.1963 -0.27119 0.19746 -0.27883 0.19792 C -0.28386 0.19862 -0.2889 0.20001 -0.29393 0.20001 C -0.37935 0.20001 -0.35851 0.20278 -0.40001 0.19584 C -0.41685 0.18959 -0.40712 0.19353 -0.42883 0.1838 C -0.43178 0.18241 -0.4349 0.18079 -0.43785 0.17987 C -0.43994 0.17917 -0.44202 0.17871 -0.44393 0.17778 C -0.44653 0.17663 -0.44896 0.17501 -0.45157 0.17362 C -0.45313 0.17292 -0.45452 0.17246 -0.45608 0.17177 C -0.45869 0.17038 -0.46129 0.16945 -0.46372 0.1676 C -0.47153 0.16181 -0.46754 0.16135 -0.47587 0.15765 C -0.4783 0.15649 -0.48091 0.15626 -0.48334 0.15556 C -0.48733 0.15209 -0.49219 0.15001 -0.49549 0.14538 C -0.50278 0.13566 -0.49914 0.13959 -0.50608 0.13334 C -0.50712 0.13126 -0.50782 0.12894 -0.50921 0.12732 C -0.51789 0.11552 -0.51303 0.12755 -0.5198 0.1132 C -0.5231 0.10603 -0.5224 0.10579 -0.52431 0.09908 C -0.52518 0.09561 -0.52622 0.09214 -0.52726 0.0889 C -0.5283 0.08612 -0.52935 0.08357 -0.53039 0.08079 C -0.53143 0.07755 -0.53247 0.07408 -0.53334 0.07061 C -0.53386 0.06876 -0.53421 0.06667 -0.5349 0.06459 C -0.53577 0.06181 -0.53699 0.05927 -0.53785 0.05649 C -0.53837 0.05394 -0.53907 0.05116 -0.53942 0.04862 C -0.54046 0.04191 -0.54237 0.02825 -0.54237 0.02825 C -0.54202 0.0095 -0.54185 -0.00948 -0.54098 -0.02823 C -0.5408 -0.03032 -0.53994 -0.03217 -0.53942 -0.03425 C -0.5382 -0.04027 -0.53699 -0.05208 -0.53178 -0.05439 C -0.52709 -0.05671 -0.52518 -0.05763 -0.5198 -0.05856 C -0.51771 -0.05879 -0.51563 -0.05856 -0.51372 -0.05856 " pathEditMode="relative" ptsTypes="AAAAAAAAAAAAAAAAAAAAAAAAAAAAAAAAAAAAAAAAAAAAAAAAAAA">
                                      <p:cBhvr>
                                        <p:cTn id="4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371 -0.05857 L -0.51371 -0.05857 C -0.51302 -0.04699 -0.51215 -0.02847 -0.51076 -0.01621 C -0.51042 -0.01297 -0.50972 -0.00949 -0.5092 -0.00625 C -0.50694 0.01458 -0.50989 0.00416 -0.50469 0.01805 C -0.50417 0.02153 -0.50382 0.02477 -0.50312 0.02824 C -0.50243 0.03241 -0.50121 0.03634 -0.50017 0.04028 C -0.49965 0.04236 -0.4993 0.04444 -0.49861 0.04629 C -0.49757 0.04977 -0.49653 0.05301 -0.49566 0.05648 C -0.49496 0.05903 -0.49496 0.06203 -0.4941 0.06458 C -0.49305 0.06759 -0.49114 0.06991 -0.48958 0.07268 C -0.48906 0.07477 -0.48871 0.07662 -0.48802 0.0787 C -0.48628 0.08403 -0.48281 0.09236 -0.48055 0.09699 C -0.47899 0.09977 -0.47743 0.10231 -0.47587 0.10486 C -0.47535 0.10764 -0.47535 0.11065 -0.47448 0.11296 C -0.47378 0.11481 -0.47222 0.11551 -0.47135 0.11713 C -0.46979 0.11967 -0.4684 0.12245 -0.46684 0.12523 C -0.46632 0.12708 -0.46632 0.12963 -0.46528 0.13125 C -0.46424 0.1331 -0.46215 0.13379 -0.46076 0.13518 C -0.45972 0.13634 -0.45885 0.13819 -0.45781 0.13935 C -0.45573 0.14143 -0.45347 0.14305 -0.45174 0.14537 C -0.44983 0.14768 -0.44896 0.15116 -0.44722 0.15347 C -0.44583 0.15509 -0.4441 0.15602 -0.44253 0.15741 C -0.43594 0.16458 -0.43889 0.16991 -0.42587 0.17569 C -0.42448 0.17639 -0.42292 0.17685 -0.42135 0.17778 C -0.41927 0.17893 -0.41736 0.18055 -0.41528 0.18171 C -0.41337 0.18264 -0.41128 0.1831 -0.4092 0.18379 C -0.40729 0.18588 -0.40555 0.18842 -0.40312 0.18981 C -0.40087 0.1912 -0.39809 0.19097 -0.39566 0.1919 C -0.3941 0.19236 -0.39253 0.19328 -0.39114 0.19375 C -0.38958 0.19514 -0.38819 0.19676 -0.38646 0.19791 C -0.38212 0.20069 -0.37552 0.20092 -0.37135 0.20185 C -0.35573 0.20532 -0.37239 0.20254 -0.35469 0.20602 C -0.35069 0.20671 -0.3467 0.20741 -0.34253 0.2081 C -0.31944 0.20741 -0.29618 0.20764 -0.27292 0.20602 C -0.26684 0.20555 -0.26076 0.20301 -0.25469 0.20185 L -0.24253 0.2 C -0.23854 0.19861 -0.23455 0.19699 -0.23055 0.19583 C -0.22795 0.19514 -0.22535 0.19467 -0.22292 0.19375 C -0.20417 0.1868 -0.21493 0.19074 -0.2033 0.18379 C -0.20069 0.18217 -0.19826 0.18102 -0.19566 0.17963 C -0.19271 0.17824 -0.18941 0.17754 -0.18663 0.17569 C -0.18455 0.1743 -0.18264 0.17291 -0.18055 0.17153 C -0.17899 0.17083 -0.17743 0.17037 -0.17587 0.16967 C -0.17187 0.16713 -0.16805 0.16366 -0.16389 0.16157 L -0.14861 0.15347 C -0.14722 0.15139 -0.14583 0.14907 -0.1441 0.14745 C -0.14288 0.14629 -0.14097 0.14629 -0.13958 0.14537 C -0.1375 0.14421 -0.13559 0.14259 -0.13351 0.14143 C -0.13108 0.13981 -0.12847 0.13889 -0.12587 0.13727 C -0.1243 0.13611 -0.12309 0.13426 -0.12135 0.13333 C -0.11996 0.13217 -0.11823 0.13217 -0.11684 0.13125 C -0.11528 0.13009 -0.11389 0.12847 -0.11233 0.12708 C -0.11042 0.12569 -0.10816 0.12477 -0.10625 0.12315 C -0.10312 0.1206 -0.10035 0.11713 -0.09722 0.11504 C -0.09305 0.11227 -0.08941 0.10879 -0.08507 0.10694 C -0.08003 0.10463 -0.07969 0.10486 -0.07448 0.10092 C -0.07292 0.09977 -0.07153 0.09815 -0.06996 0.09699 C -0.06788 0.09537 -0.0658 0.09444 -0.06389 0.09282 C -0.06233 0.09166 -0.06094 0.09004 -0.05937 0.08889 C -0.05399 0.08472 -0.05382 0.08495 -0.04861 0.08264 L -0.03958 0.0706 C -0.03854 0.06921 -0.03733 0.06805 -0.03663 0.06666 C -0.03489 0.06319 -0.0309 0.05486 -0.02899 0.05254 C -0.02778 0.05069 -0.02604 0.04977 -0.02448 0.04838 C -0.01441 0.02847 -0.02309 0.04051 -0.01389 0.03426 C -0.00885 0.03102 -0.00937 0.02754 -0.00937 0.03217 " pathEditMode="relative" ptsTypes="AAAAAAAAAAAAAAAAAAAAAAAAAAAAAAAAAAAAAAAAAAAAAAAAAAAAAAAAAAAAAAAAAAA">
                                      <p:cBhvr>
                                        <p:cTn id="4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1.66667E-6 -3.33333E-6 C -0.00312 0.00532 -0.00625 0.01065 -0.0092 0.0162 C -0.01024 0.01805 -0.01076 0.0206 -0.01215 0.02222 C -0.01354 0.02361 -0.01528 0.02338 -0.01684 0.0243 C -0.02083 0.02662 -0.02448 0.03079 -0.02882 0.03241 C -0.0309 0.0331 -0.03299 0.03356 -0.0349 0.03426 C -0.03646 0.03495 -0.03785 0.03588 -0.03941 0.03634 C -0.04792 0.03889 -0.05677 0.03935 -0.06528 0.04051 L -0.13646 0.03843 C -0.14149 0.03819 -0.1467 0.03773 -0.15156 0.03634 C -0.15434 0.03565 -0.1566 0.03333 -0.1592 0.03241 C -0.16215 0.03125 -0.16528 0.03079 -0.16823 0.03032 C -0.17691 0.0287 -0.18021 0.02893 -0.18802 0.02616 C -0.18958 0.02569 -0.19097 0.02477 -0.19253 0.0243 C -0.19653 0.02268 -0.20469 0.02014 -0.20469 0.02014 C -0.21667 0.00949 -0.19861 0.02477 -0.21979 0.01204 C -0.22118 0.01134 -0.22153 0.00903 -0.22292 0.0081 C -0.22413 0.00694 -0.22587 0.00671 -0.22743 0.00602 C -0.22882 0.00393 -0.23021 0.00185 -0.23194 -3.33333E-6 C -0.23507 -0.00347 -0.23889 -0.00556 -0.24253 -0.0081 C -0.24549 -0.01204 -0.24913 -0.01551 -0.25156 -0.02014 C -0.25312 -0.02292 -0.25434 -0.02593 -0.25625 -0.02824 C -0.25799 -0.03056 -0.26024 -0.03241 -0.26215 -0.03426 C -0.26267 -0.03634 -0.26267 -0.03889 -0.26371 -0.04028 C -0.26528 -0.04259 -0.26788 -0.04282 -0.26979 -0.04445 C -0.27101 -0.04537 -0.27187 -0.04722 -0.27292 -0.04838 C -0.27378 -0.05116 -0.27483 -0.05394 -0.27587 -0.05648 C -0.27674 -0.05857 -0.27812 -0.06042 -0.27882 -0.0625 C -0.27969 -0.06458 -0.27986 -0.06667 -0.28038 -0.06875 C -0.28125 -0.07153 -0.28246 -0.07407 -0.28351 -0.07685 C -0.28837 -0.09167 -0.2842 -0.08218 -0.28958 -0.09282 C -0.28993 -0.0956 -0.29028 -0.09838 -0.29097 -0.10093 C -0.29184 -0.1037 -0.29375 -0.10602 -0.2941 -0.10903 C -0.29531 -0.12107 -0.29514 -0.13333 -0.29549 -0.14537 C -0.29514 -0.1581 -0.29496 -0.17107 -0.2941 -0.1838 C -0.29375 -0.18958 -0.29201 -0.19259 -0.29097 -0.19792 C -0.29045 -0.20116 -0.2901 -0.20463 -0.28958 -0.2081 C -0.28871 -0.21204 -0.2875 -0.2162 -0.28646 -0.22014 L -0.28194 -0.2382 C -0.28142 -0.24028 -0.28073 -0.24236 -0.28038 -0.24445 C -0.27812 -0.25648 -0.27951 -0.24977 -0.27587 -0.26458 C -0.27535 -0.26667 -0.27517 -0.26875 -0.2743 -0.2706 C -0.27326 -0.27269 -0.27222 -0.27454 -0.27135 -0.27662 C -0.27066 -0.27847 -0.27049 -0.28079 -0.26979 -0.28264 C -0.26753 -0.28982 -0.26684 -0.29074 -0.26371 -0.29676 C -0.26319 -0.29884 -0.26302 -0.30116 -0.26215 -0.30301 C -0.25764 -0.31389 -0.25712 -0.31366 -0.25156 -0.32107 C -0.24878 -0.33264 -0.25226 -0.32199 -0.24549 -0.33333 C -0.2434 -0.33704 -0.24062 -0.34074 -0.23958 -0.34537 C -0.2375 -0.35324 -0.23906 -0.35 -0.2349 -0.35532 " pathEditMode="relative" ptsTypes="AAAAAAAAAAAAAAAAAAAAAAAAAAAAAAAAAAAAAAAAAAAAAAAAAAA">
                                      <p:cBhvr>
                                        <p:cTn id="5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489 -0.35533 L -0.23489 -0.35533 C -0.23836 -0.34793 -0.2434 -0.34144 -0.24548 -0.33311 C -0.246 -0.33126 -0.246 -0.32894 -0.24687 -0.32709 C -0.24861 -0.32408 -0.25138 -0.32223 -0.25295 -0.31899 C -0.25433 -0.31668 -0.25451 -0.3132 -0.25607 -0.31089 C -0.25763 -0.30834 -0.26041 -0.30742 -0.26215 -0.30487 C -0.26545 -0.30001 -0.26822 -0.29422 -0.27118 -0.28867 L -0.27569 -0.28056 L -0.28038 -0.27269 C -0.28072 -0.27061 -0.28124 -0.26853 -0.28177 -0.26644 C -0.2842 -0.25927 -0.28489 -0.25857 -0.28784 -0.25232 C -0.28836 -0.25024 -0.28871 -0.24816 -0.2894 -0.24631 C -0.2967 -0.22686 -0.28732 -0.25857 -0.29704 -0.2301 C -0.29826 -0.22617 -0.29861 -0.222 -0.29999 -0.21806 C -0.30121 -0.21436 -0.30329 -0.21158 -0.30451 -0.20788 C -0.3059 -0.20394 -0.30642 -0.19978 -0.30763 -0.19584 C -0.3085 -0.19237 -0.30972 -0.18913 -0.31058 -0.18566 C -0.31111 -0.18357 -0.31145 -0.18149 -0.31215 -0.17964 C -0.31302 -0.17686 -0.31406 -0.17431 -0.3151 -0.17154 C -0.31562 -0.16806 -0.31597 -0.16482 -0.31666 -0.16135 C -0.31701 -0.15927 -0.31805 -0.15742 -0.31822 -0.15533 C -0.31909 -0.1426 -0.31927 -0.12987 -0.31961 -0.11691 C -0.31927 -0.09746 -0.31909 -0.07779 -0.31822 -0.05834 C -0.31805 -0.05626 -0.31701 -0.05441 -0.31666 -0.05232 C -0.31354 -0.02686 -0.31683 -0.04191 -0.31371 -0.02593 C -0.31267 -0.02131 -0.31232 -0.01621 -0.31058 -0.01181 C -0.30972 -0.00927 -0.30746 -0.00811 -0.30607 -0.0058 C -0.30381 -0.00186 -0.30208 0.00231 -0.29999 0.00624 C -0.29895 0.00832 -0.29878 0.01157 -0.29704 0.01249 L -0.29236 0.01434 C -0.29149 0.01643 -0.29079 0.01897 -0.2894 0.02036 C -0.28767 0.02244 -0.28524 0.02291 -0.28333 0.02453 C -0.27517 0.03078 -0.28263 0.02684 -0.2743 0.03055 C -0.27274 0.03194 -0.27135 0.03356 -0.26961 0.03471 C -0.26822 0.03564 -0.26649 0.03541 -0.2651 0.03657 C -0.26284 0.03888 -0.26145 0.04258 -0.25902 0.04467 C -0.25781 0.04606 -0.2559 0.04582 -0.25451 0.04675 C -0.25138 0.04907 -0.24843 0.05207 -0.24548 0.05485 C -0.24392 0.05624 -0.2427 0.05856 -0.24097 0.05879 L -0.23177 0.06087 C -0.2302 0.06226 -0.22881 0.06388 -0.22725 0.06504 C -0.22343 0.06758 -0.21736 0.06805 -0.21354 0.06897 C -0.20659 0.07059 -0.20642 0.07082 -0.19999 0.07314 L -0.11215 0.07106 C -0.08558 0.07013 -0.09149 0.07106 -0.07569 0.06689 C -0.0618 0.05763 -0.06805 0.06041 -0.05746 0.05694 L -0.04843 0.04883 C -0.04687 0.04744 -0.04565 0.04536 -0.04392 0.04467 C -0.04183 0.04397 -0.03975 0.04351 -0.03784 0.04282 C -0.03472 0.04143 -0.02864 0.03865 -0.02864 0.03865 C -0.01562 0.02707 -0.03211 0.04096 -0.01961 0.03263 C -0.01805 0.03147 -0.01666 0.02962 -0.0151 0.02846 C -0.01371 0.02754 -0.01197 0.02754 -0.01058 0.02661 C 0.00122 0.01874 -0.01284 0.02545 -0.00138 0.02036 C 0.01007 0.00508 -0.00329 0.02106 0.00764 0.01249 C 0.01806 0.00416 0.00226 0.01203 0.01528 0.00624 C 0.01667 0.00508 0.01858 0.00416 0.0198 0.00231 C 0.02813 -0.01043 0.02188 -0.00973 0.02744 -0.00973 " pathEditMode="relative" ptsTypes="AAAAAAAAAAAAAAAAAAAAAAAAAAAAAAAAAAAAAAAAAAAAAAAAAAAAAAAAAAA">
                                      <p:cBhvr>
                                        <p:cTn id="55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7.40741E-6 L 5.27778E-6 7.40741E-6 C -0.00468 -0.00069 -0.00919 -0.00092 -0.01371 -0.00208 C -0.01683 -0.003 -0.01978 -0.00486 -0.02274 -0.00624 C -0.0243 -0.00694 -0.02603 -0.00694 -0.02742 -0.0081 C -0.02881 -0.00948 -0.0302 -0.01111 -0.03194 -0.01226 C -0.03819 -0.01643 -0.04531 -0.01805 -0.05156 -0.02222 C -0.05416 -0.02407 -0.05659 -0.02661 -0.05919 -0.02847 C -0.06163 -0.03009 -0.06423 -0.03078 -0.06666 -0.0324 C -0.07291 -0.03634 -0.07881 -0.0405 -0.08489 -0.04444 L -0.09392 -0.05069 C -0.096 -0.05185 -0.09808 -0.053 -0.09999 -0.05462 C -0.10503 -0.05879 -0.10972 -0.06388 -0.11527 -0.06666 C -0.1177 -0.06805 -0.12048 -0.06898 -0.12274 -0.07083 C -0.12499 -0.07245 -0.12673 -0.07499 -0.12881 -0.07685 C -0.13072 -0.07847 -0.13298 -0.07939 -0.13489 -0.08101 C -0.14565 -0.08888 -0.13871 -0.08541 -0.14704 -0.08888 C -0.14895 -0.09097 -0.15103 -0.09305 -0.15312 -0.09513 C -0.15451 -0.09652 -0.15624 -0.09745 -0.15763 -0.09907 C -0.15919 -0.10092 -0.16024 -0.1037 -0.16215 -0.10509 C -0.16388 -0.10648 -0.16614 -0.10648 -0.16822 -0.10717 C -0.17534 -0.12152 -0.16597 -0.10416 -0.17725 -0.11921 C -0.17864 -0.12106 -0.17899 -0.12361 -0.18038 -0.12546 C -0.18211 -0.12777 -0.18454 -0.12893 -0.18645 -0.13148 C -0.18819 -0.13379 -0.18923 -0.13703 -0.19097 -0.13958 C -0.19374 -0.14374 -0.19739 -0.14722 -0.19999 -0.15161 C -0.2019 -0.15462 -0.20277 -0.15856 -0.20451 -0.1618 C -0.2059 -0.16411 -0.20763 -0.1655 -0.20919 -0.16782 C -0.21076 -0.17036 -0.21197 -0.17337 -0.21371 -0.17592 C -0.21562 -0.1787 -0.21788 -0.18101 -0.21978 -0.18402 C -0.22083 -0.18587 -0.22152 -0.18819 -0.22274 -0.19004 C -0.22413 -0.19212 -0.22586 -0.19398 -0.22725 -0.19606 C -0.22847 -0.19791 -0.22916 -0.20023 -0.23038 -0.20208 C -0.23385 -0.20833 -0.23749 -0.21411 -0.24097 -0.22036 C -0.24253 -0.22291 -0.24426 -0.22546 -0.24548 -0.22847 C -0.24965 -0.23958 -0.24669 -0.23472 -0.25451 -0.24259 C -0.25555 -0.24513 -0.25642 -0.24814 -0.25763 -0.25069 C -0.25885 -0.25347 -0.26093 -0.25578 -0.26215 -0.25879 C -0.26301 -0.26111 -0.26284 -0.26411 -0.26371 -0.26666 C -0.26544 -0.27222 -0.26822 -0.27731 -0.26978 -0.28286 C -0.27135 -0.28958 -0.27187 -0.29189 -0.2743 -0.29907 C -0.27517 -0.30185 -0.27621 -0.30439 -0.27725 -0.30717 C -0.27777 -0.30995 -0.27812 -0.31249 -0.27881 -0.31527 C -0.27968 -0.31921 -0.28124 -0.32314 -0.28176 -0.32731 C -0.28228 -0.33148 -0.28281 -0.33541 -0.28333 -0.33958 C -0.2861 -0.35833 -0.2835 -0.33819 -0.28628 -0.3537 C -0.28697 -0.35694 -0.28732 -0.36041 -0.28784 -0.36365 C -0.28888 -0.36921 -0.29097 -0.37986 -0.29097 -0.37986 C -0.2927 -0.42708 -0.29322 -0.40856 -0.29097 -0.44861 C -0.29044 -0.45671 -0.29027 -0.46481 -0.2894 -0.47291 C -0.28871 -0.47962 -0.28628 -0.49305 -0.28628 -0.49305 C -0.28558 -0.50532 -0.28541 -0.51736 -0.28333 -0.52939 C -0.28298 -0.53148 -0.28228 -0.53333 -0.28176 -0.53541 C -0.28124 -0.53819 -0.28107 -0.54097 -0.28038 -0.54351 C -0.27951 -0.54629 -0.27812 -0.54884 -0.27725 -0.55161 C -0.27673 -0.55347 -0.27638 -0.55578 -0.27569 -0.55763 C -0.27482 -0.56041 -0.2736 -0.56296 -0.27274 -0.56573 C -0.27204 -0.56759 -0.27204 -0.5699 -0.27117 -0.57175 C -0.26996 -0.57407 -0.26822 -0.57592 -0.26666 -0.57777 C -0.26406 -0.58842 -0.26683 -0.57986 -0.26058 -0.59004 C -0.25937 -0.59189 -0.25902 -0.59444 -0.25763 -0.59606 C -0.25485 -0.5993 -0.25156 -0.60138 -0.24843 -0.60416 L -0.24392 -0.6081 C -0.24166 -0.61273 -0.24097 -0.61504 -0.23784 -0.61828 C -0.23645 -0.61967 -0.23489 -0.62106 -0.23333 -0.62222 L -0.23176 -0.62823 " pathEditMode="relative" ptsTypes="AAAAAAAAAAAAAAAAAAAAAAAAAAAAAAAAAAAAAAAAAAAAAAAAAAAAAAAAAAAAAAAAAA">
                                      <p:cBhvr>
                                        <p:cTn id="6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177 -0.62823 L -0.23177 -0.62823 C -0.23333 -0.62152 -0.23454 -0.61481 -0.23645 -0.6081 C -0.23697 -0.60578 -0.23888 -0.60439 -0.2394 -0.60208 C -0.24045 -0.59745 -0.24027 -0.59259 -0.24097 -0.58796 C -0.24166 -0.5831 -0.24392 -0.57823 -0.24548 -0.57384 C -0.24652 -0.56805 -0.24704 -0.56504 -0.24843 -0.55972 C -0.25052 -0.553 -0.25138 -0.54536 -0.25451 -0.53935 C -0.26024 -0.52939 -0.25781 -0.53425 -0.26215 -0.52523 C -0.26493 -0.50671 -0.26128 -0.52314 -0.27118 -0.503 C -0.27308 -0.4993 -0.27413 -0.4949 -0.27586 -0.49097 C -0.2776 -0.4868 -0.28003 -0.4831 -0.28194 -0.47893 C -0.28246 -0.47731 -0.28576 -0.46597 -0.28645 -0.46273 C -0.28697 -0.45925 -0.28697 -0.45578 -0.28784 -0.45254 C -0.28854 -0.45023 -0.2901 -0.44861 -0.29097 -0.44652 C -0.29201 -0.44398 -0.29322 -0.4412 -0.29392 -0.43842 C -0.29513 -0.43448 -0.296 -0.43032 -0.29704 -0.42638 C -0.29704 -0.42638 -0.29999 -0.41411 -0.29999 -0.41411 L -0.30156 -0.40416 C -0.30208 -0.38587 -0.30225 -0.36759 -0.30312 -0.34953 C -0.30312 -0.34745 -0.30451 -0.3456 -0.30451 -0.34351 C -0.30451 -0.33657 -0.3026 -0.28518 -0.30156 -0.27268 C -0.30086 -0.26527 -0.29808 -0.26018 -0.29704 -0.25254 C -0.29392 -0.23194 -0.29704 -0.25092 -0.29392 -0.23634 C -0.2934 -0.23379 -0.29322 -0.23078 -0.29253 -0.22823 C -0.29183 -0.22615 -0.29045 -0.2243 -0.2894 -0.22222 C -0.28802 -0.21458 -0.28767 -0.2118 -0.28489 -0.20416 C -0.28402 -0.20185 -0.28281 -0.19999 -0.28194 -0.19791 C -0.28142 -0.19536 -0.28124 -0.19259 -0.28038 -0.19004 C -0.27968 -0.18773 -0.27829 -0.18587 -0.27725 -0.18379 C -0.27621 -0.18124 -0.27534 -0.17847 -0.2743 -0.17569 C -0.27343 -0.17361 -0.27204 -0.17175 -0.27118 -0.16967 C -0.26909 -0.16435 -0.26666 -0.15925 -0.26527 -0.15347 C -0.26475 -0.15161 -0.26458 -0.1493 -0.26371 -0.14745 C -0.25121 -0.12245 -0.26597 -0.15856 -0.25607 -0.13541 C -0.25503 -0.13286 -0.25433 -0.12986 -0.25312 -0.12731 C -0.24739 -0.11527 -0.25017 -0.12314 -0.24392 -0.11319 C -0.23767 -0.103 -0.24479 -0.11041 -0.23645 -0.103 C -0.2309 -0.09189 -0.23645 -0.10138 -0.22881 -0.09305 C -0.22708 -0.0912 -0.22586 -0.08865 -0.2243 -0.0868 C -0.221 -0.08333 -0.21736 -0.08124 -0.21371 -0.07893 C -0.2085 -0.07198 -0.21267 -0.07592 -0.20312 -0.07268 C -0.20156 -0.07222 -0.19999 -0.07175 -0.19843 -0.07083 C -0.19687 -0.06967 -0.19565 -0.06736 -0.19392 -0.06666 C -0.19097 -0.0655 -0.18784 -0.06527 -0.18489 -0.06458 C -0.18177 -0.06342 -0.17881 -0.06157 -0.17569 -0.06064 C -0.17378 -0.05995 -0.1717 -0.05948 -0.16961 -0.05856 C -0.16458 -0.05624 -0.15989 -0.05231 -0.15451 -0.05046 C -0.14687 -0.04791 -0.15052 -0.0493 -0.14392 -0.04652 C -0.14097 -0.04374 -0.13836 -0.03958 -0.13489 -0.03842 C -0.12569 -0.03541 -0.13072 -0.03726 -0.11961 -0.0324 C -0.11822 -0.03171 -0.11649 -0.03124 -0.1151 -0.03032 C -0.10763 -0.02523 -0.11128 -0.02731 -0.10451 -0.0243 C -0.10295 -0.02291 -0.10173 -0.02106 -0.09999 -0.02013 C -0.08107 -0.01064 -0.10086 -0.02361 -0.08784 -0.0162 C -0.08576 -0.01504 -0.08385 -0.01342 -0.08177 -0.01203 C -0.07777 -0.00995 -0.07552 -0.00972 -0.07118 -0.0081 C -0.06805 -0.00694 -0.06527 -0.00462 -0.06215 -0.00416 L -0.04999 -0.00208 C -0.04791 -0.00138 -0.046 -0.00069 -0.04392 7.40741E-6 C -0.04131 0.0007 -0.03888 0.00115 -0.03628 0.00209 C -0.03472 0.00255 -0.03333 0.00394 -0.03177 0.00394 C -0.0177 0.00464 -0.00347 0.00394 0.01077 0.00394 " pathEditMode="relative" ptsTypes="AAAAAAAAAAAAAAAAAAAAAAAAAAAAAAAAAAAAAAAAAAAAAAAAAAAAAAAAAAAAAAA">
                                      <p:cBhvr>
                                        <p:cTn id="6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6.66667E-6 L 2.22222E-6 -6.66667E-6 C -0.00365 0.00671 -0.00695 0.01365 -0.01076 0.02013 C -0.01198 0.02245 -0.01371 0.0243 -0.01527 0.02615 C -0.02621 0.03911 -0.02118 0.03333 -0.03195 0.04235 C -0.0349 0.0449 -0.03768 0.04837 -0.04098 0.05046 C -0.04444 0.05254 -0.06337 0.05925 -0.06823 0.06041 C -0.09826 0.06851 -0.10365 0.06897 -0.13351 0.07476 L -0.25018 0.0706 C -0.26824 0.06967 -0.27171 0.0655 -0.29254 0.06041 C -0.33178 0.05092 -0.32136 0.0581 -0.36685 0.04235 C -0.37553 0.03935 -0.38386 0.03402 -0.39254 0.03032 C -0.42865 0.01458 -0.42692 0.02036 -0.45469 -0.00209 C -0.50244 -0.04075 -0.46216 -0.01228 -0.51528 -0.06274 C -0.51876 -0.06598 -0.52258 -0.06922 -0.52588 -0.07269 C -0.53056 -0.07802 -0.54306 -0.09306 -0.54862 -0.10116 C -0.54983 -0.10278 -0.56008 -0.11829 -0.56216 -0.12339 C -0.56459 -0.12848 -0.5665 -0.13403 -0.56824 -0.13936 C -0.57101 -0.14815 -0.57588 -0.16575 -0.57588 -0.16575 C -0.5764 -0.17385 -0.57674 -0.18195 -0.57744 -0.19005 C -0.57778 -0.19607 -0.57883 -0.20209 -0.57883 -0.20811 C -0.57883 -0.22385 -0.579 -0.23496 -0.57588 -0.24862 C -0.57449 -0.2544 -0.57258 -0.2632 -0.5698 -0.26876 C -0.5606 -0.28704 -0.56702 -0.27269 -0.56077 -0.28288 C -0.55522 -0.29167 -0.554 -0.29769 -0.54549 -0.3051 C -0.5441 -0.30649 -0.54237 -0.30765 -0.54098 -0.30903 C -0.53838 -0.31228 -0.53647 -0.31667 -0.53351 -0.31922 L -0.52883 -0.32315 " pathEditMode="relative" ptsTypes="AAAAAAAAAAAAAAAAAAAAAAAAAAAA">
                                      <p:cBhvr>
                                        <p:cTn id="6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702 -0.33658 L -0.51702 -0.33658 C -0.51962 -0.30209 -0.51719 -0.32941 -0.52014 -0.30441 C -0.52118 -0.29492 -0.52136 -0.28542 -0.52309 -0.27617 L -0.52604 -0.25996 C -0.5257 -0.22894 -0.52587 -0.19792 -0.52466 -0.16691 C -0.52448 -0.16274 -0.52257 -0.1588 -0.52153 -0.15487 C -0.52101 -0.15279 -0.52049 -0.15093 -0.52014 -0.14885 C -0.51962 -0.14607 -0.51945 -0.14329 -0.51858 -0.14075 C -0.51788 -0.13913 -0.5165 -0.13797 -0.51545 -0.13658 C -0.51459 -0.13404 -0.5132 -0.13149 -0.5125 -0.12848 C -0.51163 -0.12524 -0.51198 -0.12177 -0.51094 -0.11853 C -0.50834 -0.11019 -0.50434 -0.10255 -0.50191 -0.09422 C -0.50087 -0.09098 -0.49983 -0.08751 -0.49879 -0.08404 C -0.49827 -0.08218 -0.49809 -0.0801 -0.4974 -0.07802 C -0.49653 -0.07593 -0.49532 -0.07408 -0.49427 -0.072 C -0.49375 -0.06922 -0.49375 -0.06644 -0.49288 -0.0639 C -0.49115 -0.0595 -0.48681 -0.05186 -0.48681 -0.05186 C -0.48386 -0.03612 -0.48768 -0.0507 -0.48073 -0.03774 C -0.47934 -0.03519 -0.479 -0.03195 -0.47761 -0.02964 C -0.47587 -0.02663 -0.47344 -0.02454 -0.47153 -0.02154 C -0.46841 -0.01644 -0.46667 -0.00904 -0.4625 -0.00533 L -0.45347 0.00277 L -0.44879 0.00671 C -0.44375 0.01712 -0.44844 0.01018 -0.4382 0.01689 C -0.43559 0.01874 -0.43334 0.02129 -0.43073 0.02291 C -0.42917 0.02383 -0.42761 0.0243 -0.42622 0.02499 C -0.42361 0.02615 -0.42101 0.02754 -0.41858 0.02893 C -0.41198 0.03796 -0.41962 0.02916 -0.40486 0.03495 C -0.40313 0.03564 -0.40209 0.03796 -0.40035 0.03911 C -0.39896 0.04004 -0.3974 0.0405 -0.39584 0.0412 C -0.39184 0.04258 -0.38768 0.04351 -0.38368 0.04513 C -0.37691 0.04814 -0.375 0.0493 -0.36858 0.05115 C -0.35243 0.05578 -0.35608 0.05485 -0.34132 0.05717 C -0.33924 0.05786 -0.33716 0.05856 -0.33525 0.05925 C -0.33368 0.05995 -0.33229 0.06087 -0.33073 0.06133 C -0.32292 0.06388 -0.31788 0.06411 -0.30955 0.06527 C -0.30469 0.06758 -0.30295 0.06851 -0.2974 0.06944 C -0.29132 0.07036 -0.28525 0.07059 -0.27917 0.07152 C -0.27466 0.07198 -0.27014 0.07268 -0.26545 0.07337 C -0.26354 0.07407 -0.26146 0.07499 -0.25955 0.07546 C -0.25035 0.07777 -0.24167 0.07846 -0.23229 0.07962 L -0.15486 0.07754 C -0.15191 0.07731 -0.14896 0.07615 -0.14584 0.07546 C -0.14184 0.07476 -0.13768 0.0743 -0.13368 0.07337 C -0.12865 0.07221 -0.12361 0.07036 -0.11858 0.06944 C -0.11511 0.06874 -0.11146 0.06828 -0.10799 0.06735 C -0.10799 0.06735 -0.09287 0.06226 -0.08975 0.06133 C -0.08785 0.06064 -0.08577 0.05971 -0.08367 0.05925 C -0.08072 0.05856 -0.0776 0.05809 -0.07465 0.05717 C -0.07309 0.05671 -0.07169 0.05578 -0.07014 0.05532 C -0.06805 0.05439 -0.06614 0.05393 -0.06406 0.05323 C -0.06145 0.05254 -0.05902 0.05208 -0.05642 0.05115 C -0.05034 0.0493 -0.04426 0.04721 -0.03819 0.04513 C -0.03385 0.04374 -0.02674 0.04166 -0.02309 0.03911 C -0.02118 0.03772 -0.0191 0.0361 -0.01702 0.03495 C -0.01407 0.03356 -0.01058 0.03333 -0.00799 0.03101 C -0.00209 0.02569 -0.0052 0.02777 0.00105 0.02499 C 0.00348 0.01527 0.0007 0.02129 0.00713 0.01689 C 0.00886 0.01573 0.01181 0.01272 0.01181 0.01272 " pathEditMode="relative" ptsTypes="AAAAAAAAAAAAAAAAAAAAAAAAAAAAAAAAAAAAAAAAAAAAAAAAAAAAAAAAAAAA">
                                      <p:cBhvr>
                                        <p:cTn id="7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88889E-6 0.00023 L -8.88889E-6 0.00023 C -0.00416 0.00509 -0.00781 0.01042 -0.01216 0.01459 C -0.01388 0.01597 -0.01632 0.01551 -0.01824 0.01644 C -0.02084 0.01759 -0.02344 0.01898 -0.02586 0.0206 C -0.03541 0.02639 -0.03524 0.02778 -0.04548 0.03264 C -0.05799 0.03866 -0.06216 0.03727 -0.07743 0.04074 C -0.08994 0.04352 -0.08333 0.04213 -0.09704 0.04491 C -0.1158 0.04398 -0.1474 0.04306 -0.16824 0.04074 C -0.17414 0.04005 -0.18212 0.03773 -0.18803 0.03681 C -0.19202 0.03588 -0.19601 0.03565 -0.20001 0.03472 C -0.21667 0.03102 -0.19063 0.0331 -0.22136 0.02871 C -0.22587 0.02801 -0.23039 0.02732 -0.2349 0.02662 C -0.25712 0.02269 -0.23351 0.02662 -0.25001 0.02246 C -0.25365 0.02176 -0.25712 0.0213 -0.2606 0.0206 C -0.27292 0.01412 -0.26355 0.01806 -0.27726 0.01459 C -0.27935 0.01389 -0.28143 0.01297 -0.28334 0.0125 C -0.28594 0.01181 -0.28855 0.01111 -0.29098 0.01042 C -0.29306 0.00972 -0.29497 0.00903 -0.29705 0.00834 C -0.30348 0.00648 -0.30712 0.00579 -0.31372 0.0044 C -0.31528 0.00301 -0.31667 0.00162 -0.31824 0.00023 C -0.32014 -0.00116 -0.3224 -0.00185 -0.32431 -0.0037 C -0.32605 -0.00532 -0.32726 -0.00787 -0.32883 -0.00972 C -0.33282 -0.01412 -0.33334 -0.01389 -0.33803 -0.01574 C -0.33994 -0.01991 -0.34115 -0.025 -0.34393 -0.02801 C -0.34601 -0.03009 -0.34844 -0.03148 -0.35001 -0.03403 C -0.36754 -0.05926 -0.35504 -0.04953 -0.36824 -0.05833 C -0.37136 -0.06366 -0.37327 -0.07037 -0.37726 -0.07453 C -0.3856 -0.08264 -0.38924 -0.08588 -0.39705 -0.09861 C -0.40799 -0.1169 -0.40087 -0.10578 -0.4198 -0.13102 C -0.42275 -0.13495 -0.42622 -0.13866 -0.42883 -0.14305 C -0.43091 -0.14653 -0.4323 -0.15069 -0.4349 -0.15324 C -0.43699 -0.15555 -0.43994 -0.15602 -0.44254 -0.15717 C -0.44445 -0.16065 -0.44636 -0.16412 -0.44862 -0.16736 C -0.45053 -0.17014 -0.45296 -0.17245 -0.45469 -0.17546 C -0.45591 -0.17778 -0.4566 -0.18102 -0.45764 -0.18356 C -0.45851 -0.18565 -0.45973 -0.1875 -0.4606 -0.18958 C -0.4632 -0.19514 -0.46633 -0.20162 -0.46824 -0.20787 C -0.46962 -0.2118 -0.47049 -0.21782 -0.47136 -0.22199 C -0.47171 -0.25092 -0.47205 -0.27986 -0.47275 -0.30879 C -0.47292 -0.31551 -0.47396 -0.32222 -0.47431 -0.32916 C -0.47501 -0.34328 -0.47535 -0.35741 -0.47587 -0.37153 C -0.47639 -0.40856 -0.47657 -0.4456 -0.47726 -0.48264 C -0.47744 -0.49004 -0.47813 -0.49745 -0.47883 -0.50486 C -0.479 -0.50694 -0.48004 -0.50879 -0.48039 -0.51088 C -0.48108 -0.51504 -0.48126 -0.51898 -0.48195 -0.52315 C -0.48282 -0.5287 -0.4856 -0.54097 -0.48646 -0.54537 C -0.48699 -0.54791 -0.48733 -0.55069 -0.48803 -0.55347 C -0.48889 -0.55741 -0.49028 -0.56134 -0.49098 -0.56551 C -0.4915 -0.56828 -0.49167 -0.57106 -0.49254 -0.57361 C -0.49324 -0.57569 -0.49445 -0.57754 -0.49549 -0.57963 C -0.49601 -0.58171 -0.49636 -0.58379 -0.49705 -0.58565 C -0.49792 -0.58796 -0.49879 -0.59004 -0.50001 -0.59166 C -0.5033 -0.59653 -0.50869 -0.60463 -0.51372 -0.60787 C -0.51511 -0.60879 -0.51667 -0.60949 -0.51824 -0.60995 C -0.51928 -0.61018 -0.52032 -0.60995 -0.52119 -0.60995 " pathEditMode="relative" ptsTypes="AAAAAAAAAAAAAAAAAAAAAAAAAAAAAAAAAAAAAAAAAAAAAAAAAAAAAAAA">
                                      <p:cBhvr>
                                        <p:cTn id="7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118 -0.60995 L -0.52118 -0.60995 C -0.52361 -0.60208 -0.52552 -0.59352 -0.52882 -0.58588 C -0.53125 -0.57986 -0.53507 -0.57523 -0.53785 -0.56968 C -0.53889 -0.56759 -0.53993 -0.56574 -0.5408 -0.56366 C -0.54393 -0.55694 -0.54636 -0.54977 -0.55 -0.54352 L -0.55452 -0.53542 C -0.55608 -0.52731 -0.55782 -0.51921 -0.55903 -0.51111 C -0.56285 -0.48542 -0.56007 -0.43958 -0.55903 -0.42431 C -0.55868 -0.41852 -0.55591 -0.41343 -0.55452 -0.4081 C -0.55243 -0.4 -0.5507 -0.3919 -0.54844 -0.3838 C -0.53611 -0.34097 -0.54896 -0.3919 -0.53473 -0.34537 C -0.53091 -0.33287 -0.52917 -0.31898 -0.52414 -0.30718 C -0.52344 -0.30532 -0.52223 -0.3044 -0.52118 -0.30301 C -0.51042 -0.26944 -0.52414 -0.31111 -0.50903 -0.2706 C -0.50382 -0.25671 -0.50591 -0.25648 -0.49844 -0.24444 C -0.49566 -0.24005 -0.49219 -0.23657 -0.48941 -0.23241 C -0.48664 -0.22847 -0.48473 -0.22384 -0.48177 -0.22014 C -0.47761 -0.21505 -0.4724 -0.21111 -0.46806 -0.20602 C -0.45608 -0.19213 -0.45243 -0.18056 -0.43629 -0.16968 C -0.43021 -0.16574 -0.42396 -0.16204 -0.41806 -0.15764 C -0.39532 -0.14051 -0.40625 -0.14352 -0.37865 -0.1294 C -0.37327 -0.12662 -0.36754 -0.12569 -0.36198 -0.12315 C -0.34636 -0.1162 -0.33143 -0.10532 -0.31511 -0.10093 C -0.30747 -0.09907 -0.29983 -0.09769 -0.29236 -0.09491 C -0.28664 -0.09282 -0.28125 -0.08935 -0.2757 -0.08681 C -0.2717 -0.08519 -0.26754 -0.08426 -0.26355 -0.08287 C -0.25452 -0.07963 -0.24514 -0.07662 -0.23629 -0.07269 C -0.17709 -0.04653 -0.24584 -0.07662 -0.20747 -0.06065 C -0.20295 -0.0588 -0.19844 -0.05602 -0.19375 -0.05463 C -0.18993 -0.05324 -0.18577 -0.05324 -0.18177 -0.05255 C -0.17032 -0.04792 -0.16545 -0.04583 -0.15452 -0.04236 C -0.14948 -0.04097 -0.14427 -0.04005 -0.13924 -0.03843 C -0.12743 -0.03472 -0.12917 -0.03356 -0.1165 -0.03032 C -0.1125 -0.0294 -0.10851 -0.02894 -0.10434 -0.02824 C -0.10086 -0.02685 -0.0974 -0.02569 -0.09374 -0.02431 C -0.09079 -0.02292 -0.08784 -0.02106 -0.08472 -0.02014 C -0.08072 -0.01898 -0.07657 -0.01898 -0.07257 -0.01829 C -0.05485 -0.01481 -0.07152 -0.01759 -0.0559 -0.01412 C -0.05242 -0.01343 -0.04878 -0.01273 -0.04532 -0.01204 C -0.04374 -0.01157 -0.04235 -0.01065 -0.04079 -0.01019 C -0.03454 -0.00833 -0.0302 -0.00833 -0.02413 -0.00602 C -0.021 -0.00486 -0.01771 -0.0044 -0.01493 -0.00208 C -0.00694 0.00509 -0.00833 0.00532 -0.00138 0.0081 C 0.0007 0.0088 0.0026 0.01019 0.00468 0.01019 C 0.00591 0.01019 0.00678 0.0088 0.00782 0.0081 " pathEditMode="relative" ptsTypes="AAAAAAAAAAAAAAAAAAAAAAAAAAAAAAAAAAAAAAAAAAAAAA">
                                      <p:cBhvr>
                                        <p:cTn id="7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3" grpId="0" animBg="1"/>
      <p:bldP spid="21" grpId="0" animBg="1"/>
      <p:bldP spid="21" grpId="1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>
          <a:solidFill>
            <a:srgbClr val="D64D36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5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ПІДБЕРИ  ПРАВИЛЬНИЙ ВІЗЕРУНОК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Irina</cp:lastModifiedBy>
  <cp:revision>58</cp:revision>
  <dcterms:created xsi:type="dcterms:W3CDTF">2016-11-15T13:27:24Z</dcterms:created>
  <dcterms:modified xsi:type="dcterms:W3CDTF">2017-01-22T16:47:52Z</dcterms:modified>
</cp:coreProperties>
</file>