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75" r:id="rId2"/>
    <p:sldId id="262" r:id="rId3"/>
    <p:sldId id="263" r:id="rId4"/>
    <p:sldId id="273" r:id="rId5"/>
    <p:sldId id="264" r:id="rId6"/>
    <p:sldId id="271" r:id="rId7"/>
    <p:sldId id="272" r:id="rId8"/>
    <p:sldId id="270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8A490B-5E3C-477C-8D49-A1FBD7D69B77}" type="datetimeFigureOut">
              <a:rPr lang="ru-RU" smtClean="0"/>
              <a:pPr/>
              <a:t>28.01.2017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0EBCB3-650A-47AA-9399-13882CA712B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4F445-2E4F-4EBC-96DC-081900CB549B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52EDF-DAD6-47F7-9883-0EFDF1424369}" type="datetimeFigureOut">
              <a:rPr lang="ru-RU" smtClean="0"/>
              <a:pPr/>
              <a:t>28.01.2017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D10EE-C72F-4E33-8B69-6D39D589BE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52EDF-DAD6-47F7-9883-0EFDF1424369}" type="datetimeFigureOut">
              <a:rPr lang="ru-RU" smtClean="0"/>
              <a:pPr/>
              <a:t>28.01.2017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D10EE-C72F-4E33-8B69-6D39D589BE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52EDF-DAD6-47F7-9883-0EFDF1424369}" type="datetimeFigureOut">
              <a:rPr lang="ru-RU" smtClean="0"/>
              <a:pPr/>
              <a:t>28.01.2017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D10EE-C72F-4E33-8B69-6D39D589BE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52EDF-DAD6-47F7-9883-0EFDF1424369}" type="datetimeFigureOut">
              <a:rPr lang="ru-RU" smtClean="0"/>
              <a:pPr/>
              <a:t>28.01.2017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D10EE-C72F-4E33-8B69-6D39D589BE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52EDF-DAD6-47F7-9883-0EFDF1424369}" type="datetimeFigureOut">
              <a:rPr lang="ru-RU" smtClean="0"/>
              <a:pPr/>
              <a:t>28.01.2017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D10EE-C72F-4E33-8B69-6D39D589BE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52EDF-DAD6-47F7-9883-0EFDF1424369}" type="datetimeFigureOut">
              <a:rPr lang="ru-RU" smtClean="0"/>
              <a:pPr/>
              <a:t>28.01.2017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D10EE-C72F-4E33-8B69-6D39D589BE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52EDF-DAD6-47F7-9883-0EFDF1424369}" type="datetimeFigureOut">
              <a:rPr lang="ru-RU" smtClean="0"/>
              <a:pPr/>
              <a:t>28.01.2017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D10EE-C72F-4E33-8B69-6D39D589BE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52EDF-DAD6-47F7-9883-0EFDF1424369}" type="datetimeFigureOut">
              <a:rPr lang="ru-RU" smtClean="0"/>
              <a:pPr/>
              <a:t>28.01.2017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D10EE-C72F-4E33-8B69-6D39D589BE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52EDF-DAD6-47F7-9883-0EFDF1424369}" type="datetimeFigureOut">
              <a:rPr lang="ru-RU" smtClean="0"/>
              <a:pPr/>
              <a:t>28.01.2017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D10EE-C72F-4E33-8B69-6D39D589BE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52EDF-DAD6-47F7-9883-0EFDF1424369}" type="datetimeFigureOut">
              <a:rPr lang="ru-RU" smtClean="0"/>
              <a:pPr/>
              <a:t>28.01.2017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D10EE-C72F-4E33-8B69-6D39D589BE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52EDF-DAD6-47F7-9883-0EFDF1424369}" type="datetimeFigureOut">
              <a:rPr lang="ru-RU" smtClean="0"/>
              <a:pPr/>
              <a:t>28.01.2017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D10EE-C72F-4E33-8B69-6D39D589BE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052EDF-DAD6-47F7-9883-0EFDF1424369}" type="datetimeFigureOut">
              <a:rPr lang="ru-RU" smtClean="0"/>
              <a:pPr/>
              <a:t>28.01.2017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8D10EE-C72F-4E33-8B69-6D39D589BE2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gif"/><Relationship Id="rId3" Type="http://schemas.openxmlformats.org/officeDocument/2006/relationships/image" Target="../media/image3.gif"/><Relationship Id="rId7" Type="http://schemas.openxmlformats.org/officeDocument/2006/relationships/image" Target="../media/image7.jpeg"/><Relationship Id="rId12" Type="http://schemas.openxmlformats.org/officeDocument/2006/relationships/image" Target="../media/image12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21.pn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12" Type="http://schemas.openxmlformats.org/officeDocument/2006/relationships/image" Target="../media/image12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11" Type="http://schemas.openxmlformats.org/officeDocument/2006/relationships/image" Target="../media/image20.jpeg"/><Relationship Id="rId5" Type="http://schemas.openxmlformats.org/officeDocument/2006/relationships/image" Target="../media/image17.jpeg"/><Relationship Id="rId10" Type="http://schemas.openxmlformats.org/officeDocument/2006/relationships/image" Target="../media/image14.png"/><Relationship Id="rId4" Type="http://schemas.openxmlformats.org/officeDocument/2006/relationships/image" Target="../media/image16.png"/><Relationship Id="rId9" Type="http://schemas.openxmlformats.org/officeDocument/2006/relationships/image" Target="../media/image9.jpeg"/><Relationship Id="rId14" Type="http://schemas.openxmlformats.org/officeDocument/2006/relationships/image" Target="../media/image13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26.jpeg"/><Relationship Id="rId3" Type="http://schemas.openxmlformats.org/officeDocument/2006/relationships/image" Target="../media/image22.jpeg"/><Relationship Id="rId7" Type="http://schemas.openxmlformats.org/officeDocument/2006/relationships/image" Target="../media/image5.png"/><Relationship Id="rId12" Type="http://schemas.openxmlformats.org/officeDocument/2006/relationships/image" Target="../media/image12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11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14.png"/><Relationship Id="rId4" Type="http://schemas.openxmlformats.org/officeDocument/2006/relationships/image" Target="../media/image23.jpeg"/><Relationship Id="rId9" Type="http://schemas.openxmlformats.org/officeDocument/2006/relationships/image" Target="../media/image9.jpeg"/><Relationship Id="rId14" Type="http://schemas.openxmlformats.org/officeDocument/2006/relationships/image" Target="../media/image13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3.gif"/><Relationship Id="rId3" Type="http://schemas.openxmlformats.org/officeDocument/2006/relationships/image" Target="../media/image21.png"/><Relationship Id="rId7" Type="http://schemas.openxmlformats.org/officeDocument/2006/relationships/image" Target="../media/image8.jpeg"/><Relationship Id="rId12" Type="http://schemas.openxmlformats.org/officeDocument/2006/relationships/image" Target="../media/image12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11" Type="http://schemas.openxmlformats.org/officeDocument/2006/relationships/image" Target="../media/image14.png"/><Relationship Id="rId5" Type="http://schemas.openxmlformats.org/officeDocument/2006/relationships/image" Target="../media/image28.jpeg"/><Relationship Id="rId10" Type="http://schemas.openxmlformats.org/officeDocument/2006/relationships/image" Target="../media/image31.jpeg"/><Relationship Id="rId4" Type="http://schemas.openxmlformats.org/officeDocument/2006/relationships/image" Target="../media/image27.jpeg"/><Relationship Id="rId9" Type="http://schemas.openxmlformats.org/officeDocument/2006/relationships/image" Target="../media/image30.png"/><Relationship Id="rId14" Type="http://schemas.openxmlformats.org/officeDocument/2006/relationships/image" Target="../media/image3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3.gif"/><Relationship Id="rId3" Type="http://schemas.openxmlformats.org/officeDocument/2006/relationships/image" Target="../media/image33.png"/><Relationship Id="rId7" Type="http://schemas.openxmlformats.org/officeDocument/2006/relationships/image" Target="../media/image8.jpeg"/><Relationship Id="rId12" Type="http://schemas.openxmlformats.org/officeDocument/2006/relationships/image" Target="../media/image12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eg"/><Relationship Id="rId11" Type="http://schemas.openxmlformats.org/officeDocument/2006/relationships/image" Target="../media/image14.png"/><Relationship Id="rId5" Type="http://schemas.openxmlformats.org/officeDocument/2006/relationships/image" Target="../media/image35.jpeg"/><Relationship Id="rId10" Type="http://schemas.openxmlformats.org/officeDocument/2006/relationships/image" Target="../media/image37.png"/><Relationship Id="rId4" Type="http://schemas.openxmlformats.org/officeDocument/2006/relationships/image" Target="../media/image34.jpeg"/><Relationship Id="rId9" Type="http://schemas.openxmlformats.org/officeDocument/2006/relationships/image" Target="../media/image30.png"/><Relationship Id="rId14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3.gif"/><Relationship Id="rId3" Type="http://schemas.openxmlformats.org/officeDocument/2006/relationships/image" Target="../media/image39.png"/><Relationship Id="rId7" Type="http://schemas.openxmlformats.org/officeDocument/2006/relationships/image" Target="../media/image8.jpeg"/><Relationship Id="rId12" Type="http://schemas.openxmlformats.org/officeDocument/2006/relationships/image" Target="../media/image12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jpeg"/><Relationship Id="rId11" Type="http://schemas.openxmlformats.org/officeDocument/2006/relationships/image" Target="../media/image14.png"/><Relationship Id="rId5" Type="http://schemas.openxmlformats.org/officeDocument/2006/relationships/image" Target="../media/image3.gif"/><Relationship Id="rId10" Type="http://schemas.openxmlformats.org/officeDocument/2006/relationships/image" Target="../media/image43.png"/><Relationship Id="rId4" Type="http://schemas.openxmlformats.org/officeDocument/2006/relationships/image" Target="../media/image40.jpeg"/><Relationship Id="rId9" Type="http://schemas.openxmlformats.org/officeDocument/2006/relationships/image" Target="../media/image42.jpeg"/><Relationship Id="rId14" Type="http://schemas.openxmlformats.org/officeDocument/2006/relationships/image" Target="../media/image4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gif"/><Relationship Id="rId3" Type="http://schemas.openxmlformats.org/officeDocument/2006/relationships/audio" Target="../media/audio1.wav"/><Relationship Id="rId7" Type="http://schemas.openxmlformats.org/officeDocument/2006/relationships/image" Target="../media/image48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7.jpeg"/><Relationship Id="rId5" Type="http://schemas.openxmlformats.org/officeDocument/2006/relationships/image" Target="../media/image46.gif"/><Relationship Id="rId4" Type="http://schemas.openxmlformats.org/officeDocument/2006/relationships/image" Target="../media/image45.gif"/><Relationship Id="rId9" Type="http://schemas.openxmlformats.org/officeDocument/2006/relationships/image" Target="../media/image5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4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857232"/>
            <a:ext cx="8229600" cy="528641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4800" b="1" dirty="0" smtClean="0">
                <a:solidFill>
                  <a:srgbClr val="7030A0"/>
                </a:solidFill>
              </a:rPr>
              <a:t>« ІГРИ НА </a:t>
            </a:r>
            <a:r>
              <a:rPr lang="uk-UA" sz="4800" b="1" smtClean="0">
                <a:solidFill>
                  <a:srgbClr val="7030A0"/>
                </a:solidFill>
              </a:rPr>
              <a:t>ФОРМУВАННЯ </a:t>
            </a:r>
            <a:r>
              <a:rPr lang="ru-RU" sz="4800" b="1" dirty="0" smtClean="0">
                <a:solidFill>
                  <a:srgbClr val="7030A0"/>
                </a:solidFill>
              </a:rPr>
              <a:t/>
            </a:r>
            <a:br>
              <a:rPr lang="ru-RU" sz="4800" b="1" dirty="0" smtClean="0">
                <a:solidFill>
                  <a:srgbClr val="7030A0"/>
                </a:solidFill>
              </a:rPr>
            </a:br>
            <a:r>
              <a:rPr lang="uk-UA" sz="4800" b="1" dirty="0" smtClean="0">
                <a:solidFill>
                  <a:srgbClr val="7030A0"/>
                </a:solidFill>
              </a:rPr>
              <a:t> УЯВЛЕНЬ ПРО ТВАРИН»</a:t>
            </a:r>
            <a:endParaRPr lang="ru-RU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Рисунок 3" descr="1298382273_F2F0EEEFE8EAE8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72198" y="4429132"/>
            <a:ext cx="3505190" cy="2190744"/>
          </a:xfrm>
          <a:prstGeom prst="rect">
            <a:avLst/>
          </a:prstGeom>
        </p:spPr>
      </p:pic>
      <p:pic>
        <p:nvPicPr>
          <p:cNvPr id="5" name="Рисунок 4" descr="1298382273_F2F0EEEFE8EAE8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tretch>
            <a:fillRect/>
          </a:stretch>
        </p:blipFill>
        <p:spPr>
          <a:xfrm rot="10800000">
            <a:off x="-285784" y="0"/>
            <a:ext cx="3505190" cy="21907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2910" y="5715016"/>
            <a:ext cx="2357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solidFill>
                  <a:srgbClr val="7030A0"/>
                </a:solidFill>
              </a:rPr>
              <a:t>Савицька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uk-UA" dirty="0" smtClean="0">
                <a:solidFill>
                  <a:srgbClr val="7030A0"/>
                </a:solidFill>
              </a:rPr>
              <a:t>І. С</a:t>
            </a:r>
            <a:endParaRPr lang="ru-RU" dirty="0" smtClean="0">
              <a:solidFill>
                <a:srgbClr val="7030A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43174" y="214290"/>
            <a:ext cx="5600712" cy="655633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Х</a:t>
            </a:r>
            <a:r>
              <a:rPr lang="ru-RU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арчування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" name="Рисунок 4" descr="images (11)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86512" y="5207693"/>
            <a:ext cx="1643074" cy="1517561"/>
          </a:xfrm>
          <a:prstGeom prst="rect">
            <a:avLst/>
          </a:prstGeom>
        </p:spPr>
      </p:pic>
      <p:pic>
        <p:nvPicPr>
          <p:cNvPr id="8" name="Рисунок 7" descr="скачанные файлы (5).jpg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04048" y="1700808"/>
            <a:ext cx="1431317" cy="829679"/>
          </a:xfrm>
          <a:prstGeom prst="rect">
            <a:avLst/>
          </a:prstGeom>
        </p:spPr>
      </p:pic>
      <p:pic>
        <p:nvPicPr>
          <p:cNvPr id="10" name="Рисунок 9" descr="скачанные файлы (2)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86644" y="2643182"/>
            <a:ext cx="1547664" cy="1382580"/>
          </a:xfrm>
          <a:prstGeom prst="rect">
            <a:avLst/>
          </a:prstGeom>
        </p:spPr>
      </p:pic>
      <p:pic>
        <p:nvPicPr>
          <p:cNvPr id="11" name="Рисунок 10" descr="images (23).jpg"/>
          <p:cNvPicPr>
            <a:picLocks noChangeAspect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7554" y="2071678"/>
            <a:ext cx="1667644" cy="1035695"/>
          </a:xfrm>
          <a:prstGeom prst="rect">
            <a:avLst/>
          </a:prstGeom>
        </p:spPr>
      </p:pic>
      <p:pic>
        <p:nvPicPr>
          <p:cNvPr id="12" name="Рисунок 11" descr="скачанные файлы (13).jpg"/>
          <p:cNvPicPr>
            <a:picLocks noChangeAspect="1"/>
          </p:cNvPicPr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00958" y="4143380"/>
            <a:ext cx="1203924" cy="120929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28662" y="1214422"/>
            <a:ext cx="2786082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uk-UA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Що їсть ведмедик?</a:t>
            </a:r>
            <a:endParaRPr lang="ru-RU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4" name="Стрелка вниз 13"/>
          <p:cNvSpPr/>
          <p:nvPr/>
        </p:nvSpPr>
        <p:spPr>
          <a:xfrm>
            <a:off x="2714612" y="785794"/>
            <a:ext cx="428628" cy="428628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 descr="0000009113.jpg"/>
          <p:cNvPicPr>
            <a:picLocks noChangeAspect="1"/>
          </p:cNvPicPr>
          <p:nvPr/>
        </p:nvPicPr>
        <p:blipFill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612576" y="4365104"/>
            <a:ext cx="3973016" cy="2892896"/>
          </a:xfrm>
          <a:prstGeom prst="rect">
            <a:avLst/>
          </a:prstGeom>
        </p:spPr>
      </p:pic>
      <p:pic>
        <p:nvPicPr>
          <p:cNvPr id="21" name="Рисунок 20" descr="Furniture_261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27784" y="3645024"/>
            <a:ext cx="3481536" cy="3481536"/>
          </a:xfrm>
          <a:prstGeom prst="rect">
            <a:avLst/>
          </a:prstGeom>
        </p:spPr>
      </p:pic>
      <p:pic>
        <p:nvPicPr>
          <p:cNvPr id="4" name="Рисунок 3" descr="images (1)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23528" y="2708920"/>
            <a:ext cx="2108269" cy="2356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скачанные файлы.jpg"/>
          <p:cNvPicPr>
            <a:picLocks noChangeAspect="1"/>
          </p:cNvPicPr>
          <p:nvPr/>
        </p:nvPicPr>
        <p:blipFill>
          <a:blip r:embed="rId11" cstate="screen">
            <a:clrChange>
              <a:clrFrom>
                <a:srgbClr val="F6FFFF"/>
              </a:clrFrom>
              <a:clrTo>
                <a:srgbClr val="F6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00826" y="1785926"/>
            <a:ext cx="1224136" cy="1224136"/>
          </a:xfrm>
          <a:prstGeom prst="rect">
            <a:avLst/>
          </a:prstGeom>
        </p:spPr>
      </p:pic>
      <p:pic>
        <p:nvPicPr>
          <p:cNvPr id="22" name="Рисунок 21" descr="post-6522-1170847586.gif"/>
          <p:cNvPicPr>
            <a:picLocks noChangeAspect="1"/>
          </p:cNvPicPr>
          <p:nvPr/>
        </p:nvPicPr>
        <p:blipFill>
          <a:blip r:embed="rId1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39752" y="3212976"/>
            <a:ext cx="1428750" cy="1071563"/>
          </a:xfrm>
          <a:prstGeom prst="rect">
            <a:avLst/>
          </a:prstGeom>
        </p:spPr>
      </p:pic>
      <p:pic>
        <p:nvPicPr>
          <p:cNvPr id="18" name="Рисунок 17" descr="0_97ae5_b70eb2af_S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563888" y="3356992"/>
            <a:ext cx="1353441" cy="1368152"/>
          </a:xfrm>
          <a:prstGeom prst="rect">
            <a:avLst/>
          </a:prstGeom>
        </p:spPr>
      </p:pic>
      <p:pic>
        <p:nvPicPr>
          <p:cNvPr id="17" name="Рисунок 16" descr="0_97ae5_b70eb2af_S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339752" y="2996952"/>
            <a:ext cx="1353441" cy="1368152"/>
          </a:xfrm>
          <a:prstGeom prst="rect">
            <a:avLst/>
          </a:prstGeom>
        </p:spPr>
      </p:pic>
      <p:pic>
        <p:nvPicPr>
          <p:cNvPr id="23" name="Рисунок 22" descr="delete_128x128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707904" y="3645024"/>
            <a:ext cx="1219200" cy="12192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0.00416 C -0.00556 -0.02336 -0.02587 -0.02475 -0.04063 -0.02729 C -0.05295 -0.02706 -0.06528 -0.02729 -0.07761 -0.02614 C -0.08212 -0.02567 -0.08733 -0.01943 -0.09202 -0.01804 C -0.10191 -0.0148 -0.11476 -0.01295 -0.12518 -0.0111 C -0.12986 -0.00763 -0.13525 -0.00439 -0.14063 -0.003 C -0.15382 0.0118 -0.13455 -0.00856 -0.14914 0.00232 C -0.15035 0.00347 -0.15052 0.00532 -0.15157 0.00648 C -0.15643 0.01249 -0.1632 0.01712 -0.16945 0.02152 C -0.17118 0.0229 -0.17223 0.02545 -0.17396 0.02707 C -0.175 0.02776 -0.17657 0.02753 -0.17761 0.02822 C -0.18559 0.03331 -0.19184 0.04002 -0.19914 0.04604 C -0.20174 0.04812 -0.20469 0.04951 -0.20747 0.05159 C -0.21216 0.05945 -0.2158 0.06778 -0.22292 0.07333 C -0.22379 0.07472 -0.22431 0.07634 -0.22535 0.0775 C -0.22639 0.07865 -0.22795 0.07888 -0.229 0.08027 C -0.23125 0.08305 -0.23473 0.08952 -0.23473 0.08976 C -0.23646 0.09577 -0.24098 0.10109 -0.24566 0.10479 C -0.25018 0.11266 -0.25486 0.11798 -0.26233 0.12237 C -0.26789 0.13209 -0.26493 0.12816 -0.27066 0.13463 C -0.2724 0.14319 -0.27084 0.13856 -0.27657 0.14828 C -0.28073 0.15568 -0.2816 0.1647 -0.28855 0.17002 C -0.29045 0.17326 -0.29254 0.17627 -0.29445 0.17951 C -0.29584 0.18228 -0.29914 0.18784 -0.29914 0.18784 C -0.3007 0.19501 -0.30209 0.19686 -0.30764 0.20125 C -0.30903 0.20588 -0.30938 0.21051 -0.31094 0.21513 " pathEditMode="relative" rAng="0" ptsTypes="fffffffffffffffffffffffff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7000"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43174" y="214290"/>
            <a:ext cx="5600712" cy="655633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Х</a:t>
            </a:r>
            <a:r>
              <a:rPr lang="ru-RU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арчування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7" name="Рисунок 6" descr="скачанные файлы (1).jpg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15008" y="5429264"/>
            <a:ext cx="1196720" cy="1196720"/>
          </a:xfrm>
          <a:prstGeom prst="rect">
            <a:avLst/>
          </a:prstGeom>
        </p:spPr>
      </p:pic>
      <p:pic>
        <p:nvPicPr>
          <p:cNvPr id="8" name="Рисунок 7" descr="Orange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714744" y="2214554"/>
            <a:ext cx="1080120" cy="1080120"/>
          </a:xfrm>
          <a:prstGeom prst="rect">
            <a:avLst/>
          </a:prstGeom>
        </p:spPr>
      </p:pic>
      <p:pic>
        <p:nvPicPr>
          <p:cNvPr id="9" name="Рисунок 8" descr="images (24).jpg"/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15140" y="2428868"/>
            <a:ext cx="1293427" cy="1152128"/>
          </a:xfrm>
          <a:prstGeom prst="rect">
            <a:avLst/>
          </a:prstGeom>
        </p:spPr>
      </p:pic>
      <p:pic>
        <p:nvPicPr>
          <p:cNvPr id="10" name="Рисунок 9" descr="скачанные файлы.jpg"/>
          <p:cNvPicPr>
            <a:picLocks noChangeAspect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15272" y="3286124"/>
            <a:ext cx="1140158" cy="1140158"/>
          </a:xfrm>
          <a:prstGeom prst="rect">
            <a:avLst/>
          </a:prstGeom>
        </p:spPr>
      </p:pic>
      <p:pic>
        <p:nvPicPr>
          <p:cNvPr id="11" name="Рисунок 10" descr="скачанные файлы (5).jpg"/>
          <p:cNvPicPr>
            <a:picLocks noChangeAspect="1"/>
          </p:cNvPicPr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00628" y="2143116"/>
            <a:ext cx="1470900" cy="85262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285852" y="1071546"/>
            <a:ext cx="3071834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uk-UA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Що їсть білочка?</a:t>
            </a:r>
            <a:endParaRPr lang="ru-RU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4" name="Стрелка вниз 13"/>
          <p:cNvSpPr/>
          <p:nvPr/>
        </p:nvSpPr>
        <p:spPr>
          <a:xfrm>
            <a:off x="2714612" y="642918"/>
            <a:ext cx="357190" cy="428628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 descr="0000009113.jpg"/>
          <p:cNvPicPr>
            <a:picLocks noChangeAspect="1"/>
          </p:cNvPicPr>
          <p:nvPr/>
        </p:nvPicPr>
        <p:blipFill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612576" y="4365104"/>
            <a:ext cx="3973016" cy="2892896"/>
          </a:xfrm>
          <a:prstGeom prst="rect">
            <a:avLst/>
          </a:prstGeom>
        </p:spPr>
      </p:pic>
      <p:pic>
        <p:nvPicPr>
          <p:cNvPr id="19" name="Рисунок 18" descr="Furniture_261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27784" y="3645024"/>
            <a:ext cx="3481536" cy="3481536"/>
          </a:xfrm>
          <a:prstGeom prst="rect">
            <a:avLst/>
          </a:prstGeom>
        </p:spPr>
      </p:pic>
      <p:pic>
        <p:nvPicPr>
          <p:cNvPr id="20" name="Рисунок 19" descr="delete_128x128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779912" y="3645024"/>
            <a:ext cx="1219200" cy="1219200"/>
          </a:xfrm>
          <a:prstGeom prst="rect">
            <a:avLst/>
          </a:prstGeom>
        </p:spPr>
      </p:pic>
      <p:pic>
        <p:nvPicPr>
          <p:cNvPr id="4" name="Рисунок 3" descr="скачанные файлы (3).jpg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-180528" y="2636912"/>
            <a:ext cx="2398400" cy="2474367"/>
          </a:xfrm>
          <a:prstGeom prst="rect">
            <a:avLst/>
          </a:prstGeom>
        </p:spPr>
      </p:pic>
      <p:pic>
        <p:nvPicPr>
          <p:cNvPr id="21" name="Рисунок 20" descr="post-6522-1170847586.gif"/>
          <p:cNvPicPr>
            <a:picLocks noChangeAspect="1"/>
          </p:cNvPicPr>
          <p:nvPr/>
        </p:nvPicPr>
        <p:blipFill>
          <a:blip r:embed="rId1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39752" y="3212976"/>
            <a:ext cx="1428750" cy="1071563"/>
          </a:xfrm>
          <a:prstGeom prst="rect">
            <a:avLst/>
          </a:prstGeom>
        </p:spPr>
      </p:pic>
      <p:pic>
        <p:nvPicPr>
          <p:cNvPr id="6" name="Рисунок 5" descr="0_b5080_31262700_S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000892" y="4643446"/>
            <a:ext cx="1439422" cy="1285884"/>
          </a:xfrm>
          <a:prstGeom prst="rect">
            <a:avLst/>
          </a:prstGeom>
        </p:spPr>
      </p:pic>
      <p:pic>
        <p:nvPicPr>
          <p:cNvPr id="17" name="Рисунок 16" descr="0_97ae5_b70eb2af_S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707904" y="3501008"/>
            <a:ext cx="1353441" cy="1368152"/>
          </a:xfrm>
          <a:prstGeom prst="rect">
            <a:avLst/>
          </a:prstGeom>
        </p:spPr>
      </p:pic>
      <p:pic>
        <p:nvPicPr>
          <p:cNvPr id="16" name="Рисунок 15" descr="0_97ae5_b70eb2af_S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339752" y="2996952"/>
            <a:ext cx="1353441" cy="1368152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639 0.10641 C -0.02118 0.0879 -0.00746 0.0724 -0.00382 0.05297 C -0.0033 0.04927 -0.0033 0.04603 -0.00226 0.04279 C 0.00035 0.03585 0.0066 0.0229 0.0066 0.02336 C 0.01007 0.00648 0.0132 -0.00995 0.01684 -0.0266 C 0.01875 -0.03377 0.02222 -0.04812 0.02222 -0.04789 C 0.0217 -0.08166 0.0283 -0.15059 0.0066 -0.18691 C 0.00504 -0.19732 0.00451 -0.20241 -0.00035 -0.21073 C -0.00382 -0.22253 -0.00625 -0.2267 -0.01267 -0.23664 C -0.01562 -0.24728 -0.02187 -0.2526 -0.0283 -0.26047 C -0.04114 -0.27689 -0.02934 -0.26787 -0.04062 -0.27805 C -0.05642 -0.29285 -0.02951 -0.26602 -0.05608 -0.28591 C -0.07743 -0.30211 -0.1118 -0.29887 -0.13437 -0.30026 C -0.15851 -0.29725 -0.18108 -0.29262 -0.20399 -0.28406 C -0.21892 -0.27134 -0.23906 -0.26671 -0.25625 -0.25839 C -0.26458 -0.25399 -0.27239 -0.24728 -0.28038 -0.24243 C -0.28819 -0.23757 -0.29653 -0.23109 -0.30156 -0.22276 C -0.30364 -0.21953 -0.30851 -0.21097 -0.3118 -0.20865 C -0.31371 -0.20727 -0.31649 -0.2075 -0.31875 -0.20703 C -0.32361 -0.19847 -0.32917 -0.19107 -0.33437 -0.18298 C -0.34462 -0.16655 -0.34149 -0.14943 -0.36007 -0.13972 " pathEditMode="relative" rAng="0" ptsTypes="ffffffffffffffffffff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" y="-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43174" y="214290"/>
            <a:ext cx="5600712" cy="655633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Х</a:t>
            </a:r>
            <a:r>
              <a:rPr lang="ru-RU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арчування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7" name="Рисунок 6" descr="скачанные файлы (1).jpg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20072" y="5409920"/>
            <a:ext cx="1844792" cy="831283"/>
          </a:xfrm>
          <a:prstGeom prst="rect">
            <a:avLst/>
          </a:prstGeom>
        </p:spPr>
      </p:pic>
      <p:pic>
        <p:nvPicPr>
          <p:cNvPr id="9" name="Рисунок 8" descr="images (24).jpg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08104" y="1700808"/>
            <a:ext cx="2157523" cy="1726017"/>
          </a:xfrm>
          <a:prstGeom prst="rect">
            <a:avLst/>
          </a:prstGeom>
        </p:spPr>
      </p:pic>
      <p:pic>
        <p:nvPicPr>
          <p:cNvPr id="10" name="Рисунок 9" descr="скачанные файлы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7452320" y="4941168"/>
            <a:ext cx="1407667" cy="1460236"/>
          </a:xfrm>
          <a:prstGeom prst="rect">
            <a:avLst/>
          </a:prstGeom>
        </p:spPr>
      </p:pic>
      <p:pic>
        <p:nvPicPr>
          <p:cNvPr id="11" name="Рисунок 10" descr="скачанные файлы (5).jpg"/>
          <p:cNvPicPr>
            <a:picLocks noChangeAspect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29058" y="1857364"/>
            <a:ext cx="1470900" cy="852624"/>
          </a:xfrm>
          <a:prstGeom prst="rect">
            <a:avLst/>
          </a:prstGeom>
        </p:spPr>
      </p:pic>
      <p:pic>
        <p:nvPicPr>
          <p:cNvPr id="12" name="Рисунок 11" descr="perechniy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643834" y="2590692"/>
            <a:ext cx="1357322" cy="121254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285852" y="1071546"/>
            <a:ext cx="3071834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uk-UA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Що їсть Їжачок?</a:t>
            </a:r>
            <a:endParaRPr lang="ru-RU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4" name="Стрелка вниз 13"/>
          <p:cNvSpPr/>
          <p:nvPr/>
        </p:nvSpPr>
        <p:spPr>
          <a:xfrm>
            <a:off x="2714612" y="642918"/>
            <a:ext cx="357190" cy="428628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 descr="0000009113.jpg"/>
          <p:cNvPicPr>
            <a:picLocks noChangeAspect="1"/>
          </p:cNvPicPr>
          <p:nvPr/>
        </p:nvPicPr>
        <p:blipFill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612576" y="4365104"/>
            <a:ext cx="3973016" cy="2892896"/>
          </a:xfrm>
          <a:prstGeom prst="rect">
            <a:avLst/>
          </a:prstGeom>
        </p:spPr>
      </p:pic>
      <p:pic>
        <p:nvPicPr>
          <p:cNvPr id="19" name="Рисунок 18" descr="Furniture_261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27784" y="3645024"/>
            <a:ext cx="3481536" cy="3481536"/>
          </a:xfrm>
          <a:prstGeom prst="rect">
            <a:avLst/>
          </a:prstGeom>
        </p:spPr>
      </p:pic>
      <p:pic>
        <p:nvPicPr>
          <p:cNvPr id="20" name="Рисунок 19" descr="delete_128x128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779912" y="3645024"/>
            <a:ext cx="1219200" cy="1219200"/>
          </a:xfrm>
          <a:prstGeom prst="rect">
            <a:avLst/>
          </a:prstGeom>
        </p:spPr>
      </p:pic>
      <p:pic>
        <p:nvPicPr>
          <p:cNvPr id="4" name="Рисунок 3" descr="скачанные файлы (3).jpg"/>
          <p:cNvPicPr>
            <a:picLocks noChangeAspect="1"/>
          </p:cNvPicPr>
          <p:nvPr/>
        </p:nvPicPr>
        <p:blipFill>
          <a:blip r:embed="rId11" cstate="screen"/>
          <a:stretch>
            <a:fillRect/>
          </a:stretch>
        </p:blipFill>
        <p:spPr>
          <a:xfrm flipH="1">
            <a:off x="395536" y="3429000"/>
            <a:ext cx="2110368" cy="1714862"/>
          </a:xfrm>
          <a:prstGeom prst="rect">
            <a:avLst/>
          </a:prstGeom>
        </p:spPr>
      </p:pic>
      <p:pic>
        <p:nvPicPr>
          <p:cNvPr id="21" name="Рисунок 20" descr="post-6522-1170847586.gif"/>
          <p:cNvPicPr>
            <a:picLocks noChangeAspect="1"/>
          </p:cNvPicPr>
          <p:nvPr/>
        </p:nvPicPr>
        <p:blipFill>
          <a:blip r:embed="rId1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39752" y="3212976"/>
            <a:ext cx="1428750" cy="1071563"/>
          </a:xfrm>
          <a:prstGeom prst="rect">
            <a:avLst/>
          </a:prstGeom>
        </p:spPr>
      </p:pic>
      <p:pic>
        <p:nvPicPr>
          <p:cNvPr id="6" name="Рисунок 5" descr="0_b5080_31262700_S.png"/>
          <p:cNvPicPr>
            <a:picLocks noChangeAspect="1"/>
          </p:cNvPicPr>
          <p:nvPr/>
        </p:nvPicPr>
        <p:blipFill>
          <a:blip r:embed="rId13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12161" y="3515192"/>
            <a:ext cx="1560236" cy="1559110"/>
          </a:xfrm>
          <a:prstGeom prst="rect">
            <a:avLst/>
          </a:prstGeom>
        </p:spPr>
      </p:pic>
      <p:pic>
        <p:nvPicPr>
          <p:cNvPr id="17" name="Рисунок 16" descr="0_97ae5_b70eb2af_S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491880" y="3501008"/>
            <a:ext cx="1353441" cy="1368152"/>
          </a:xfrm>
          <a:prstGeom prst="rect">
            <a:avLst/>
          </a:prstGeom>
        </p:spPr>
      </p:pic>
      <p:pic>
        <p:nvPicPr>
          <p:cNvPr id="16" name="Рисунок 15" descr="0_97ae5_b70eb2af_S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339752" y="2996952"/>
            <a:ext cx="1353441" cy="1368152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14272E-6 C -0.00746 -0.00324 -0.00642 -0.01828 -0.00711 -0.0273 C -0.00798 -0.0546 -0.00816 -0.08189 -0.00955 -0.10919 C -0.01024 -0.12168 -0.02014 -0.13348 -0.02534 -0.14296 C -0.0276 -0.14689 -0.02864 -0.15221 -0.03125 -0.15568 C -0.04166 -0.16956 -0.05642 -0.18113 -0.071 -0.18622 C -0.07222 -0.18737 -0.07326 -0.18876 -0.07465 -0.18946 C -0.07691 -0.19084 -0.08194 -0.19269 -0.08194 -0.19269 C -0.08593 -0.20056 -0.09253 -0.20495 -0.09878 -0.20865 C -0.10104 -0.21004 -0.10607 -0.21189 -0.10607 -0.21189 C -0.12205 -0.2112 -0.13854 -0.21351 -0.15416 -0.20865 C -0.15555 -0.20819 -0.15642 -0.20611 -0.15781 -0.20542 C -0.16128 -0.20333 -0.16614 -0.20218 -0.16979 -0.20079 C -0.18333 -0.19547 -0.19635 -0.18969 -0.20833 -0.17974 C -0.21128 -0.1772 -0.21441 -0.17511 -0.21684 -0.17187 C -0.21805 -0.17026 -0.21909 -0.1684 -0.22048 -0.16702 C -0.22743 -0.16054 -0.23472 -0.15429 -0.24097 -0.1462 C -0.25121 -0.13301 -0.23906 -0.14504 -0.24809 -0.13648 C -0.25104 -0.13047 -0.25902 -0.12052 -0.25902 -0.12052 C -0.26145 -0.11404 -0.26389 -0.10757 -0.26632 -0.10109 C -0.26857 -0.09508 -0.26944 -0.08767 -0.27222 -0.08189 C -0.27621 -0.07403 -0.27552 -0.08027 -0.2783 -0.07218 C -0.28125 -0.06339 -0.28142 -0.05853 -0.2868 -0.05136 C -0.28889 -0.03817 -0.29184 -0.02406 -0.29514 -0.01134 C -0.29583 -0.00879 -0.29861 -0.00833 -0.3 -0.00648 " pathEditMode="relative" ptsTypes="ffffffffffffffffffffffff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5984" y="214290"/>
            <a:ext cx="5600712" cy="655633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Х</a:t>
            </a:r>
            <a:r>
              <a:rPr lang="ru-RU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арчування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" name="Рисунок 4" descr="0_b5080_31262700_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3929066"/>
            <a:ext cx="1697191" cy="1516158"/>
          </a:xfrm>
          <a:prstGeom prst="rect">
            <a:avLst/>
          </a:prstGeom>
        </p:spPr>
      </p:pic>
      <p:pic>
        <p:nvPicPr>
          <p:cNvPr id="6" name="Рисунок 5" descr="thumb_l_2730.jpg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DFFFE"/>
              </a:clrFrom>
              <a:clrTo>
                <a:srgbClr val="FD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5201816"/>
            <a:ext cx="1629714" cy="1656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perechni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2132856"/>
            <a:ext cx="1495550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скачанные файлы (13)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28794" y="3714752"/>
            <a:ext cx="1596059" cy="135960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500166" y="1214422"/>
            <a:ext cx="3000396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uk-UA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Що їсть котик?</a:t>
            </a:r>
            <a:endParaRPr lang="ru-RU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4" name="Стрелка вниз 13"/>
          <p:cNvSpPr/>
          <p:nvPr/>
        </p:nvSpPr>
        <p:spPr>
          <a:xfrm>
            <a:off x="2500298" y="714356"/>
            <a:ext cx="642942" cy="571504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 descr="0000009113.jpg"/>
          <p:cNvPicPr>
            <a:picLocks noChangeAspect="1"/>
          </p:cNvPicPr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5940152" y="4365104"/>
            <a:ext cx="3973016" cy="2892896"/>
          </a:xfrm>
          <a:prstGeom prst="rect">
            <a:avLst/>
          </a:prstGeom>
        </p:spPr>
      </p:pic>
      <p:pic>
        <p:nvPicPr>
          <p:cNvPr id="19" name="Рисунок 18" descr="Furniture_261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19872" y="3573016"/>
            <a:ext cx="3481536" cy="3481536"/>
          </a:xfrm>
          <a:prstGeom prst="rect">
            <a:avLst/>
          </a:prstGeom>
        </p:spPr>
      </p:pic>
      <p:pic>
        <p:nvPicPr>
          <p:cNvPr id="4" name="Рисунок 3" descr="скачанные файлы (1).png"/>
          <p:cNvPicPr>
            <a:picLocks noChangeAspect="1"/>
          </p:cNvPicPr>
          <p:nvPr/>
        </p:nvPicPr>
        <p:blipFill>
          <a:blip r:embed="rId9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64288" y="2852936"/>
            <a:ext cx="1687128" cy="22435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скачанные файлы (4).jpg"/>
          <p:cNvPicPr>
            <a:picLocks noChangeAspect="1"/>
          </p:cNvPicPr>
          <p:nvPr/>
        </p:nvPicPr>
        <p:blipFill>
          <a:blip r:embed="rId10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43042" y="5499371"/>
            <a:ext cx="1811505" cy="13586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Рисунок 21" descr="delete_128x128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499992" y="3573016"/>
            <a:ext cx="1219200" cy="1219200"/>
          </a:xfrm>
          <a:prstGeom prst="rect">
            <a:avLst/>
          </a:prstGeom>
        </p:spPr>
      </p:pic>
      <p:pic>
        <p:nvPicPr>
          <p:cNvPr id="23" name="Рисунок 22" descr="post-6522-1170847586.gif"/>
          <p:cNvPicPr>
            <a:picLocks noChangeAspect="1"/>
          </p:cNvPicPr>
          <p:nvPr/>
        </p:nvPicPr>
        <p:blipFill>
          <a:blip r:embed="rId1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52120" y="3140968"/>
            <a:ext cx="1428750" cy="1071563"/>
          </a:xfrm>
          <a:prstGeom prst="rect">
            <a:avLst/>
          </a:prstGeom>
        </p:spPr>
      </p:pic>
      <p:pic>
        <p:nvPicPr>
          <p:cNvPr id="17" name="Рисунок 16" descr="0_97ae5_b70eb2af_S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580112" y="2852936"/>
            <a:ext cx="1353441" cy="1368152"/>
          </a:xfrm>
          <a:prstGeom prst="rect">
            <a:avLst/>
          </a:prstGeom>
        </p:spPr>
      </p:pic>
      <p:pic>
        <p:nvPicPr>
          <p:cNvPr id="7" name="Рисунок 6" descr="скачанные файлы (11).jpg"/>
          <p:cNvPicPr>
            <a:picLocks noChangeAspect="1"/>
          </p:cNvPicPr>
          <p:nvPr/>
        </p:nvPicPr>
        <p:blipFill>
          <a:blip r:embed="rId1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71670" y="2357430"/>
            <a:ext cx="1944976" cy="876428"/>
          </a:xfrm>
          <a:prstGeom prst="rect">
            <a:avLst/>
          </a:prstGeom>
        </p:spPr>
      </p:pic>
      <p:pic>
        <p:nvPicPr>
          <p:cNvPr id="16" name="Рисунок 15" descr="0_97ae5_b70eb2af_S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355976" y="3429000"/>
            <a:ext cx="1353441" cy="1368152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0.0007 C 0.00104 -0.00555 0.00035 -0.00648 0.00504 -0.00648 C 0.02379 -0.00648 0.04254 -0.00555 0.06129 -0.00509 C 0.07118 -0.00278 0.07934 0.00254 0.08854 0.00717 C 0.09028 0.00809 0.09202 0.00925 0.09375 0.01017 C 0.09514 0.01087 0.09653 0.0111 0.09792 0.01156 C 0.1 0.01249 0.10417 0.01457 0.10417 0.0148 C 0.10799 0.01827 0.11667 0.02243 0.11667 0.02266 C 0.12049 0.02798 0.12604 0.03052 0.13125 0.03284 C 0.13907 0.04116 0.14532 0.05249 0.15313 0.06036 C 0.1566 0.06799 0.15434 0.06383 0.16059 0.07262 C 0.16354 0.07678 0.16302 0.08094 0.16667 0.08626 C 0.16806 0.09227 0.16927 0.09482 0.17292 0.09852 C 0.17709 0.11101 0.18768 0.12789 0.19705 0.13228 C 0.19914 0.13529 0.20122 0.13806 0.20313 0.14107 C 0.204 0.14223 0.20521 0.14431 0.20521 0.14454 C 0.20764 0.15333 0.21181 0.1635 0.21684 0.17021 C 0.21823 0.17807 0.22188 0.18779 0.22518 0.19449 C 0.22761 0.20559 0.22604 0.20097 0.22934 0.20837 C 0.23073 0.21508 0.23247 0.22248 0.23247 0.22988 " pathEditMode="relative" rAng="0" ptsTypes="fffffffffffffffffffA">
                                      <p:cBhvr>
                                        <p:cTn id="5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" y="1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7000"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5984" y="214290"/>
            <a:ext cx="5600712" cy="655633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Х</a:t>
            </a:r>
            <a:r>
              <a:rPr lang="ru-RU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арчування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" name="Рисунок 4" descr="0_b5080_31262700_S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071670" y="5357826"/>
            <a:ext cx="1036240" cy="1296144"/>
          </a:xfrm>
          <a:prstGeom prst="rect">
            <a:avLst/>
          </a:prstGeom>
        </p:spPr>
      </p:pic>
      <p:pic>
        <p:nvPicPr>
          <p:cNvPr id="6" name="Рисунок 5" descr="thumb_l_2730.jpg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5085184"/>
            <a:ext cx="1472163" cy="16561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 descr="perechniy.jpg"/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0034" y="1928802"/>
            <a:ext cx="1316652" cy="12536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скачанные файлы (13).jpg"/>
          <p:cNvPicPr>
            <a:picLocks noChangeAspect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85852" y="3714752"/>
            <a:ext cx="2404165" cy="107157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500166" y="1214422"/>
            <a:ext cx="3000396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uk-UA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Що їсть котик?</a:t>
            </a:r>
            <a:endParaRPr lang="ru-RU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4" name="Стрелка вниз 13"/>
          <p:cNvSpPr/>
          <p:nvPr/>
        </p:nvSpPr>
        <p:spPr>
          <a:xfrm>
            <a:off x="2500298" y="714356"/>
            <a:ext cx="642942" cy="571504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 descr="0000009113.jpg"/>
          <p:cNvPicPr>
            <a:picLocks noChangeAspect="1"/>
          </p:cNvPicPr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5940152" y="4365104"/>
            <a:ext cx="3973016" cy="2892896"/>
          </a:xfrm>
          <a:prstGeom prst="rect">
            <a:avLst/>
          </a:prstGeom>
        </p:spPr>
      </p:pic>
      <p:pic>
        <p:nvPicPr>
          <p:cNvPr id="19" name="Рисунок 18" descr="Furniture_261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19872" y="3573016"/>
            <a:ext cx="3481536" cy="3481536"/>
          </a:xfrm>
          <a:prstGeom prst="rect">
            <a:avLst/>
          </a:prstGeom>
        </p:spPr>
      </p:pic>
      <p:pic>
        <p:nvPicPr>
          <p:cNvPr id="4" name="Рисунок 3" descr="скачанные файлы (1).png"/>
          <p:cNvPicPr>
            <a:picLocks noChangeAspect="1"/>
          </p:cNvPicPr>
          <p:nvPr/>
        </p:nvPicPr>
        <p:blipFill>
          <a:blip r:embed="rId9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00892" y="2714620"/>
            <a:ext cx="1687128" cy="22435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скачанные файлы (4).jpg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 rot="14901711">
            <a:off x="2048729" y="2048737"/>
            <a:ext cx="1762201" cy="1762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Рисунок 21" descr="delete_128x128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499992" y="3573016"/>
            <a:ext cx="1219200" cy="1219200"/>
          </a:xfrm>
          <a:prstGeom prst="rect">
            <a:avLst/>
          </a:prstGeom>
        </p:spPr>
      </p:pic>
      <p:pic>
        <p:nvPicPr>
          <p:cNvPr id="23" name="Рисунок 22" descr="post-6522-1170847586.gif"/>
          <p:cNvPicPr>
            <a:picLocks noChangeAspect="1"/>
          </p:cNvPicPr>
          <p:nvPr/>
        </p:nvPicPr>
        <p:blipFill>
          <a:blip r:embed="rId1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52120" y="3140968"/>
            <a:ext cx="1428750" cy="1071563"/>
          </a:xfrm>
          <a:prstGeom prst="rect">
            <a:avLst/>
          </a:prstGeom>
        </p:spPr>
      </p:pic>
      <p:pic>
        <p:nvPicPr>
          <p:cNvPr id="17" name="Рисунок 16" descr="0_97ae5_b70eb2af_S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580112" y="2852936"/>
            <a:ext cx="1353441" cy="1368152"/>
          </a:xfrm>
          <a:prstGeom prst="rect">
            <a:avLst/>
          </a:prstGeom>
        </p:spPr>
      </p:pic>
      <p:pic>
        <p:nvPicPr>
          <p:cNvPr id="7" name="Рисунок 6" descr="скачанные файлы (11).jpg"/>
          <p:cNvPicPr>
            <a:picLocks noChangeAspect="1"/>
          </p:cNvPicPr>
          <p:nvPr/>
        </p:nvPicPr>
        <p:blipFill>
          <a:blip r:embed="rId14" cstate="screen"/>
          <a:stretch>
            <a:fillRect/>
          </a:stretch>
        </p:blipFill>
        <p:spPr>
          <a:xfrm>
            <a:off x="500034" y="3429000"/>
            <a:ext cx="665868" cy="1733639"/>
          </a:xfrm>
          <a:prstGeom prst="rect">
            <a:avLst/>
          </a:prstGeom>
        </p:spPr>
      </p:pic>
      <p:pic>
        <p:nvPicPr>
          <p:cNvPr id="16" name="Рисунок 15" descr="0_97ae5_b70eb2af_S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427984" y="3140968"/>
            <a:ext cx="1353441" cy="1368152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95 -0.07956 C 0.0092 -0.08233 0.00955 -0.08996 0.01406 -0.09598 C 0.0158 -0.11032 0.02135 -0.12211 0.02517 -0.13552 C 0.02726 -0.14292 0.02778 -0.15148 0.03003 -0.15865 C 0.03368 -0.16998 0.03872 -0.1753 0.04375 -0.18478 C 0.04549 -0.19242 0.05017 -0.1975 0.05226 -0.20467 C 0.05608 -0.21786 0.0625 -0.23057 0.0684 -0.24237 C 0.06997 -0.24884 0.07274 -0.25208 0.07587 -0.25717 C 0.08247 -0.26804 0.08854 -0.27798 0.0967 -0.28677 C 0.09861 -0.28885 0.09965 -0.29186 0.10174 -0.29348 C 0.11389 -0.30319 0.12639 -0.31221 0.13872 -0.32146 C 0.14618 -0.32701 0.15313 -0.33511 0.16094 -0.3395 C 0.16563 -0.34205 0.17101 -0.34228 0.17587 -0.34436 C 0.22205 -0.34343 0.23264 -0.34644 0.26476 -0.3395 C 0.27066 -0.33557 0.27674 -0.33326 0.28316 -0.33118 C 0.28872 -0.32678 0.29201 -0.32493 0.29809 -0.32308 C 0.30625 -0.3173 0.31667 -0.31452 0.32396 -0.30666 C 0.33438 -0.2951 0.3533 -0.27405 0.3658 -0.26873 C 0.37031 -0.2648 0.37535 -0.25995 0.37934 -0.25555 C 0.38264 -0.25208 0.38472 -0.24699 0.38819 -0.24399 C 0.3934 -0.23936 0.39878 -0.23543 0.40417 -0.23081 C 0.41719 -0.21924 0.40938 -0.22317 0.41771 -0.21947 C 0.42083 -0.21531 0.42326 -0.213 0.4276 -0.21115 C 0.43403 -0.20305 0.44115 -0.19658 0.4474 -0.18825 C 0.45052 -0.18409 0.45156 -0.179 0.45486 -0.17507 C 0.45816 -0.16143 0.4559 -0.16813 0.46215 -0.15518 C 0.46441 -0.15056 0.46424 -0.14639 0.46719 -0.142 C 0.47049 -0.12419 0.4658 -0.14547 0.47083 -0.13067 C 0.47188 -0.12743 0.47135 -0.12304 0.47309 -0.12072 C 0.47413 -0.11957 0.47587 -0.11748 0.47587 -0.11725 " pathEditMode="relative" rAng="0" ptsTypes="fffffffffffffffffffffffffffffA">
                                      <p:cBhvr>
                                        <p:cTn id="5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" y="-1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7000"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_b5080_31262700_S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555776" y="2060848"/>
            <a:ext cx="1195360" cy="1611723"/>
          </a:xfrm>
          <a:prstGeom prst="rect">
            <a:avLst/>
          </a:prstGeom>
        </p:spPr>
      </p:pic>
      <p:pic>
        <p:nvPicPr>
          <p:cNvPr id="6" name="Рисунок 5" descr="thumb_l_2730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0" y="2000240"/>
            <a:ext cx="1428760" cy="1428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perechniy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5301208"/>
            <a:ext cx="1685548" cy="1556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скачанные файлы (13).jpg"/>
          <p:cNvPicPr>
            <a:picLocks noChangeAspect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785918" y="4071942"/>
            <a:ext cx="1438731" cy="1080120"/>
          </a:xfrm>
          <a:prstGeom prst="rect">
            <a:avLst/>
          </a:prstGeom>
        </p:spPr>
      </p:pic>
      <p:sp>
        <p:nvSpPr>
          <p:cNvPr id="14" name="Стрелка вниз 13"/>
          <p:cNvSpPr/>
          <p:nvPr/>
        </p:nvSpPr>
        <p:spPr>
          <a:xfrm>
            <a:off x="2500298" y="714356"/>
            <a:ext cx="642942" cy="571504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 descr="0000009113.jpg"/>
          <p:cNvPicPr>
            <a:picLocks noChangeAspect="1"/>
          </p:cNvPicPr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5940152" y="4365104"/>
            <a:ext cx="3973016" cy="2892896"/>
          </a:xfrm>
          <a:prstGeom prst="rect">
            <a:avLst/>
          </a:prstGeom>
        </p:spPr>
      </p:pic>
      <p:pic>
        <p:nvPicPr>
          <p:cNvPr id="19" name="Рисунок 18" descr="Furniture_261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28992" y="3571876"/>
            <a:ext cx="3481536" cy="3481536"/>
          </a:xfrm>
          <a:prstGeom prst="rect">
            <a:avLst/>
          </a:prstGeom>
        </p:spPr>
      </p:pic>
      <p:pic>
        <p:nvPicPr>
          <p:cNvPr id="4" name="Рисунок 3" descr="скачанные файлы (1).png"/>
          <p:cNvPicPr>
            <a:picLocks noChangeAspect="1"/>
          </p:cNvPicPr>
          <p:nvPr/>
        </p:nvPicPr>
        <p:blipFill>
          <a:blip r:embed="rId9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6929454" y="2357430"/>
            <a:ext cx="2064124" cy="2765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скачанные файлы (4).jpg"/>
          <p:cNvPicPr>
            <a:picLocks noChangeAspect="1"/>
          </p:cNvPicPr>
          <p:nvPr/>
        </p:nvPicPr>
        <p:blipFill>
          <a:blip r:embed="rId10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3357562"/>
            <a:ext cx="1313526" cy="16419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Рисунок 21" descr="delete_128x128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499992" y="3573016"/>
            <a:ext cx="1219200" cy="1219200"/>
          </a:xfrm>
          <a:prstGeom prst="rect">
            <a:avLst/>
          </a:prstGeom>
        </p:spPr>
      </p:pic>
      <p:pic>
        <p:nvPicPr>
          <p:cNvPr id="23" name="Рисунок 22" descr="post-6522-1170847586.gif"/>
          <p:cNvPicPr>
            <a:picLocks noChangeAspect="1"/>
          </p:cNvPicPr>
          <p:nvPr/>
        </p:nvPicPr>
        <p:blipFill>
          <a:blip r:embed="rId1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52120" y="3140968"/>
            <a:ext cx="1428750" cy="1071563"/>
          </a:xfrm>
          <a:prstGeom prst="rect">
            <a:avLst/>
          </a:prstGeom>
        </p:spPr>
      </p:pic>
      <p:pic>
        <p:nvPicPr>
          <p:cNvPr id="17" name="Рисунок 16" descr="0_97ae5_b70eb2af_S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580112" y="2852936"/>
            <a:ext cx="1353441" cy="1368152"/>
          </a:xfrm>
          <a:prstGeom prst="rect">
            <a:avLst/>
          </a:prstGeom>
        </p:spPr>
      </p:pic>
      <p:pic>
        <p:nvPicPr>
          <p:cNvPr id="7" name="Рисунок 6" descr="скачанные файлы (11).jpg"/>
          <p:cNvPicPr>
            <a:picLocks noChangeAspect="1"/>
          </p:cNvPicPr>
          <p:nvPr/>
        </p:nvPicPr>
        <p:blipFill>
          <a:blip r:embed="rId14" cstate="screen"/>
          <a:stretch>
            <a:fillRect/>
          </a:stretch>
        </p:blipFill>
        <p:spPr>
          <a:xfrm>
            <a:off x="1857356" y="5357826"/>
            <a:ext cx="1635252" cy="1262414"/>
          </a:xfrm>
          <a:prstGeom prst="rect">
            <a:avLst/>
          </a:prstGeom>
        </p:spPr>
      </p:pic>
      <p:pic>
        <p:nvPicPr>
          <p:cNvPr id="16" name="Рисунок 15" descr="0_97ae5_b70eb2af_S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427984" y="3645024"/>
            <a:ext cx="1353441" cy="1368152"/>
          </a:xfrm>
          <a:prstGeom prst="rect">
            <a:avLst/>
          </a:prstGeom>
        </p:spPr>
      </p:pic>
      <p:sp>
        <p:nvSpPr>
          <p:cNvPr id="21" name="Заголовок 1"/>
          <p:cNvSpPr txBox="1">
            <a:spLocks/>
          </p:cNvSpPr>
          <p:nvPr/>
        </p:nvSpPr>
        <p:spPr>
          <a:xfrm>
            <a:off x="2285984" y="214290"/>
            <a:ext cx="5600712" cy="65563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 lnSpcReduction="1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all" spc="0" normalizeH="0" baseline="0" noProof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Харчування</a:t>
            </a:r>
            <a:endParaRPr kumimoji="0" lang="ru-RU" sz="4400" b="1" i="0" u="none" strike="noStrike" kern="1200" cap="all" spc="0" normalizeH="0" baseline="0" noProof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979712" y="1340768"/>
            <a:ext cx="3000396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uk-UA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Що їсть песик?</a:t>
            </a:r>
            <a:endParaRPr lang="ru-RU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653 0.00324 C -0.05017 -0.01619 -0.04635 -0.04764 -0.03663 -0.06406 C -0.03195 -0.08002 -0.02778 -0.09574 -0.02066 -0.11008 C -0.01823 -0.12003 -0.01389 -0.12743 -0.00833 -0.13483 C -0.00313 -0.14894 -0.00903 -0.13483 -0.00208 -0.14639 C 0.00312 -0.15495 0.0059 -0.16466 0.01267 -0.17114 C 0.0151 -0.17599 0.01996 -0.18848 0.02378 -0.19241 C 0.02517 -0.1938 0.02986 -0.19796 0.03125 -0.20074 C 0.03559 -0.20906 0.03819 -0.22017 0.04601 -0.22363 C 0.04913 -0.2278 0.05156 -0.23265 0.05469 -0.23682 C 0.06198 -0.24653 0.05434 -0.23173 0.06337 -0.24514 C 0.07153 -0.2574 0.06424 -0.25301 0.07187 -0.25647 C 0.08003 -0.26734 0.06858 -0.25301 0.07812 -0.26156 C 0.08246 -0.26526 0.0842 -0.26896 0.08924 -0.27128 C 0.09826 -0.284 0.12535 -0.28816 0.13733 -0.29116 C 0.15052 -0.2907 0.16371 -0.29116 0.17691 -0.28955 C 0.18611 -0.28839 0.19479 -0.28423 0.20399 -0.28284 C 0.20955 -0.27821 0.21528 -0.27868 0.22135 -0.27636 C 0.23316 -0.27197 0.2441 -0.26388 0.2559 -0.25994 C 0.26215 -0.25555 0.26892 -0.25277 0.27569 -0.25 C 0.2809 -0.24537 0.28125 -0.2389 0.28559 -0.23358 C 0.28854 -0.22548 0.28663 -0.22872 0.29045 -0.22363 " pathEditMode="relative" rAng="0" ptsTypes="fffffffffffffffffffffA">
                                      <p:cBhvr>
                                        <p:cTn id="5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" y="-1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linii5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5786" y="642918"/>
            <a:ext cx="7858180" cy="1882140"/>
          </a:xfrm>
          <a:prstGeom prst="rect">
            <a:avLst/>
          </a:prstGeom>
        </p:spPr>
      </p:pic>
      <p:pic>
        <p:nvPicPr>
          <p:cNvPr id="4" name="Рисунок 3" descr="dc240a9d893f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4000" cy="2015500"/>
          </a:xfrm>
          <a:prstGeom prst="rect">
            <a:avLst/>
          </a:prstGeom>
        </p:spPr>
      </p:pic>
      <p:pic>
        <p:nvPicPr>
          <p:cNvPr id="8" name="Рисунок 7" descr="images (8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1472" y="5638800"/>
            <a:ext cx="7286676" cy="1219200"/>
          </a:xfrm>
          <a:prstGeom prst="rect">
            <a:avLst/>
          </a:prstGeom>
        </p:spPr>
      </p:pic>
      <p:pic>
        <p:nvPicPr>
          <p:cNvPr id="7" name="Рисунок 6" descr="galler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-285784" y="4722041"/>
            <a:ext cx="1857356" cy="2135959"/>
          </a:xfrm>
          <a:prstGeom prst="rect">
            <a:avLst/>
          </a:prstGeom>
        </p:spPr>
      </p:pic>
      <p:pic>
        <p:nvPicPr>
          <p:cNvPr id="9" name="Рисунок 8" descr="animacionnye_kartinki_45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928794" y="2714620"/>
            <a:ext cx="5214974" cy="3354967"/>
          </a:xfrm>
          <a:prstGeom prst="rect">
            <a:avLst/>
          </a:prstGeom>
        </p:spPr>
      </p:pic>
      <p:pic>
        <p:nvPicPr>
          <p:cNvPr id="10" name="Рисунок 9" descr="14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315200" y="4929198"/>
            <a:ext cx="1828800" cy="9982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edge/>
    <p:sndAc>
      <p:stSnd>
        <p:snd r:embed="rId3" name="applause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547</TotalTime>
  <Words>39</Words>
  <Application>Microsoft Office PowerPoint</Application>
  <PresentationFormat>Экран (4:3)</PresentationFormat>
  <Paragraphs>15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« ІГРИ НА ФОРМУВАННЯ   УЯВЛЕНЬ ПРО ТВАРИН»</vt:lpstr>
      <vt:lpstr>Харчування</vt:lpstr>
      <vt:lpstr>Харчування</vt:lpstr>
      <vt:lpstr>Харчування</vt:lpstr>
      <vt:lpstr>Харчування</vt:lpstr>
      <vt:lpstr>Харчування</vt:lpstr>
      <vt:lpstr>Слайд 7</vt:lpstr>
      <vt:lpstr>Слайд 8</vt:lpstr>
    </vt:vector>
  </TitlesOfParts>
  <Company>WolfishLair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iCore</dc:creator>
  <cp:lastModifiedBy>Adsumus</cp:lastModifiedBy>
  <cp:revision>65</cp:revision>
  <dcterms:created xsi:type="dcterms:W3CDTF">2016-11-08T12:21:22Z</dcterms:created>
  <dcterms:modified xsi:type="dcterms:W3CDTF">2017-01-28T18:29:45Z</dcterms:modified>
</cp:coreProperties>
</file>